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1" r:id="rId1"/>
  </p:sldMasterIdLst>
  <p:notesMasterIdLst>
    <p:notesMasterId r:id="rId31"/>
  </p:notesMasterIdLst>
  <p:handoutMasterIdLst>
    <p:handoutMasterId r:id="rId32"/>
  </p:handoutMasterIdLst>
  <p:sldIdLst>
    <p:sldId id="485" r:id="rId2"/>
    <p:sldId id="512" r:id="rId3"/>
    <p:sldId id="486" r:id="rId4"/>
    <p:sldId id="487" r:id="rId5"/>
    <p:sldId id="488" r:id="rId6"/>
    <p:sldId id="489" r:id="rId7"/>
    <p:sldId id="490" r:id="rId8"/>
    <p:sldId id="491" r:id="rId9"/>
    <p:sldId id="492" r:id="rId10"/>
    <p:sldId id="513" r:id="rId11"/>
    <p:sldId id="493" r:id="rId12"/>
    <p:sldId id="494" r:id="rId13"/>
    <p:sldId id="509" r:id="rId14"/>
    <p:sldId id="495" r:id="rId15"/>
    <p:sldId id="496" r:id="rId16"/>
    <p:sldId id="510" r:id="rId17"/>
    <p:sldId id="497" r:id="rId18"/>
    <p:sldId id="498" r:id="rId19"/>
    <p:sldId id="499" r:id="rId20"/>
    <p:sldId id="500" r:id="rId21"/>
    <p:sldId id="511" r:id="rId22"/>
    <p:sldId id="501" r:id="rId23"/>
    <p:sldId id="502" r:id="rId24"/>
    <p:sldId id="503" r:id="rId25"/>
    <p:sldId id="514" r:id="rId26"/>
    <p:sldId id="504" r:id="rId27"/>
    <p:sldId id="505" r:id="rId28"/>
    <p:sldId id="506" r:id="rId29"/>
    <p:sldId id="507" r:id="rId30"/>
  </p:sldIdLst>
  <p:sldSz cx="9144000" cy="6858000" type="screen4x3"/>
  <p:notesSz cx="6699250" cy="9836150"/>
  <p:custDataLst>
    <p:tags r:id="rId33"/>
  </p:custDataLst>
  <p:defaultTextStyle>
    <a:defPPr>
      <a:defRPr lang="de-DE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ＭＳ Ｐゴシック" panose="020B0600070205080204" pitchFamily="34" charset="-128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13BEF934-810D-41A3-A375-7A8A0B6193E4}">
          <p14:sldIdLst>
            <p14:sldId id="485"/>
            <p14:sldId id="512"/>
            <p14:sldId id="486"/>
            <p14:sldId id="487"/>
            <p14:sldId id="488"/>
            <p14:sldId id="489"/>
            <p14:sldId id="490"/>
            <p14:sldId id="491"/>
            <p14:sldId id="492"/>
            <p14:sldId id="513"/>
            <p14:sldId id="493"/>
            <p14:sldId id="494"/>
            <p14:sldId id="509"/>
            <p14:sldId id="495"/>
            <p14:sldId id="496"/>
            <p14:sldId id="510"/>
            <p14:sldId id="497"/>
            <p14:sldId id="498"/>
            <p14:sldId id="499"/>
            <p14:sldId id="500"/>
            <p14:sldId id="511"/>
            <p14:sldId id="501"/>
            <p14:sldId id="502"/>
            <p14:sldId id="503"/>
            <p14:sldId id="514"/>
            <p14:sldId id="504"/>
            <p14:sldId id="505"/>
            <p14:sldId id="506"/>
            <p14:sldId id="50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pos="213">
          <p15:clr>
            <a:srgbClr val="A4A3A4"/>
          </p15:clr>
        </p15:guide>
        <p15:guide id="3" pos="556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4797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7DC964-B470-42A9-AA52-9F1F849BFB76}" v="367" dt="2019-10-13T10:20:53.316"/>
    <p1510:client id="{DFE5141E-F98E-42EA-B1E4-556BAE62F36F}" v="178" dt="2019-10-13T10:31:41.32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3946" autoAdjust="0"/>
  </p:normalViewPr>
  <p:slideViewPr>
    <p:cSldViewPr snapToGrid="0">
      <p:cViewPr varScale="1">
        <p:scale>
          <a:sx n="106" d="100"/>
          <a:sy n="106" d="100"/>
        </p:scale>
        <p:origin x="2344" y="184"/>
      </p:cViewPr>
      <p:guideLst>
        <p:guide orient="horz" pos="4319"/>
        <p:guide pos="213"/>
        <p:guide pos="5565"/>
      </p:guideLst>
    </p:cSldViewPr>
  </p:slideViewPr>
  <p:outlineViewPr>
    <p:cViewPr>
      <p:scale>
        <a:sx n="33" d="100"/>
        <a:sy n="33" d="100"/>
      </p:scale>
      <p:origin x="0" y="-3569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78" d="100"/>
          <a:sy n="78" d="100"/>
        </p:scale>
        <p:origin x="4002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microsoft.com/office/2015/10/relationships/revisionInfo" Target="revisionInfo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38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ristian Chilipirea" userId="34ab170da5908fc4" providerId="LiveId" clId="{40ACB1C5-0B6B-4C4B-B64C-8C91579DB1E1}"/>
    <pc:docChg chg="undo custSel addSld delSld modSld sldOrd modMainMaster">
      <pc:chgData name="Cristian Chilipirea" userId="34ab170da5908fc4" providerId="LiveId" clId="{40ACB1C5-0B6B-4C4B-B64C-8C91579DB1E1}" dt="2018-10-04T13:40:33.919" v="1743" actId="2696"/>
      <pc:docMkLst>
        <pc:docMk/>
      </pc:docMkLst>
      <pc:sldChg chg="modSp modTransition">
        <pc:chgData name="Cristian Chilipirea" userId="34ab170da5908fc4" providerId="LiveId" clId="{40ACB1C5-0B6B-4C4B-B64C-8C91579DB1E1}" dt="2018-10-02T21:52:58.527" v="1095"/>
        <pc:sldMkLst>
          <pc:docMk/>
          <pc:sldMk cId="0" sldId="485"/>
        </pc:sldMkLst>
        <pc:spChg chg="mod">
          <ac:chgData name="Cristian Chilipirea" userId="34ab170da5908fc4" providerId="LiveId" clId="{40ACB1C5-0B6B-4C4B-B64C-8C91579DB1E1}" dt="2018-09-26T21:56:11.618" v="595" actId="20577"/>
          <ac:spMkLst>
            <pc:docMk/>
            <pc:sldMk cId="0" sldId="485"/>
            <ac:spMk id="15363" creationId="{8AD4A1D2-344F-4CD3-949B-26BEB5FF75C3}"/>
          </ac:spMkLst>
        </pc:spChg>
      </pc:sldChg>
      <pc:sldChg chg="modSp modTransition">
        <pc:chgData name="Cristian Chilipirea" userId="34ab170da5908fc4" providerId="LiveId" clId="{40ACB1C5-0B6B-4C4B-B64C-8C91579DB1E1}" dt="2018-10-02T21:52:58.527" v="1095"/>
        <pc:sldMkLst>
          <pc:docMk/>
          <pc:sldMk cId="1456688437" sldId="497"/>
        </pc:sldMkLst>
        <pc:spChg chg="mod">
          <ac:chgData name="Cristian Chilipirea" userId="34ab170da5908fc4" providerId="LiveId" clId="{40ACB1C5-0B6B-4C4B-B64C-8C91579DB1E1}" dt="2018-09-26T21:50:16.454" v="543" actId="14100"/>
          <ac:spMkLst>
            <pc:docMk/>
            <pc:sldMk cId="1456688437" sldId="497"/>
            <ac:spMk id="3" creationId="{DD15A386-FC8D-4F0D-8903-89C7729CE66F}"/>
          </ac:spMkLst>
        </pc:spChg>
      </pc:sldChg>
      <pc:sldChg chg="modSp modTransition">
        <pc:chgData name="Cristian Chilipirea" userId="34ab170da5908fc4" providerId="LiveId" clId="{40ACB1C5-0B6B-4C4B-B64C-8C91579DB1E1}" dt="2018-10-02T21:52:58.527" v="1095"/>
        <pc:sldMkLst>
          <pc:docMk/>
          <pc:sldMk cId="2850693201" sldId="498"/>
        </pc:sldMkLst>
        <pc:spChg chg="mod">
          <ac:chgData name="Cristian Chilipirea" userId="34ab170da5908fc4" providerId="LiveId" clId="{40ACB1C5-0B6B-4C4B-B64C-8C91579DB1E1}" dt="2018-10-02T20:52:21.350" v="767" actId="1076"/>
          <ac:spMkLst>
            <pc:docMk/>
            <pc:sldMk cId="2850693201" sldId="498"/>
            <ac:spMk id="3" creationId="{F96CF7B7-ACA9-427A-82FB-767222FD1E19}"/>
          </ac:spMkLst>
        </pc:spChg>
      </pc:sldChg>
      <pc:sldChg chg="modSp modTransition">
        <pc:chgData name="Cristian Chilipirea" userId="34ab170da5908fc4" providerId="LiveId" clId="{40ACB1C5-0B6B-4C4B-B64C-8C91579DB1E1}" dt="2018-10-02T21:52:58.527" v="1095"/>
        <pc:sldMkLst>
          <pc:docMk/>
          <pc:sldMk cId="3593157976" sldId="499"/>
        </pc:sldMkLst>
        <pc:spChg chg="mod">
          <ac:chgData name="Cristian Chilipirea" userId="34ab170da5908fc4" providerId="LiveId" clId="{40ACB1C5-0B6B-4C4B-B64C-8C91579DB1E1}" dt="2018-10-02T20:52:04.358" v="765" actId="20577"/>
          <ac:spMkLst>
            <pc:docMk/>
            <pc:sldMk cId="3593157976" sldId="499"/>
            <ac:spMk id="3" creationId="{38DD686F-6C2C-4E52-A196-BD47AD4C72BA}"/>
          </ac:spMkLst>
        </pc:spChg>
      </pc:sldChg>
      <pc:sldChg chg="modSp modTransition">
        <pc:chgData name="Cristian Chilipirea" userId="34ab170da5908fc4" providerId="LiveId" clId="{40ACB1C5-0B6B-4C4B-B64C-8C91579DB1E1}" dt="2018-10-02T21:52:58.527" v="1095"/>
        <pc:sldMkLst>
          <pc:docMk/>
          <pc:sldMk cId="3805068390" sldId="500"/>
        </pc:sldMkLst>
        <pc:spChg chg="mod">
          <ac:chgData name="Cristian Chilipirea" userId="34ab170da5908fc4" providerId="LiveId" clId="{40ACB1C5-0B6B-4C4B-B64C-8C91579DB1E1}" dt="2018-09-26T21:35:15.009" v="116" actId="20577"/>
          <ac:spMkLst>
            <pc:docMk/>
            <pc:sldMk cId="3805068390" sldId="500"/>
            <ac:spMk id="2" creationId="{F7D617E4-B2DF-4202-A942-D5B426391336}"/>
          </ac:spMkLst>
        </pc:spChg>
      </pc:sldChg>
      <pc:sldChg chg="modSp modTransition modNotesTx">
        <pc:chgData name="Cristian Chilipirea" userId="34ab170da5908fc4" providerId="LiveId" clId="{40ACB1C5-0B6B-4C4B-B64C-8C91579DB1E1}" dt="2018-10-02T21:52:58.527" v="1095"/>
        <pc:sldMkLst>
          <pc:docMk/>
          <pc:sldMk cId="2240204320" sldId="501"/>
        </pc:sldMkLst>
        <pc:spChg chg="mod">
          <ac:chgData name="Cristian Chilipirea" userId="34ab170da5908fc4" providerId="LiveId" clId="{40ACB1C5-0B6B-4C4B-B64C-8C91579DB1E1}" dt="2018-09-26T21:31:21.813" v="0" actId="20577"/>
          <ac:spMkLst>
            <pc:docMk/>
            <pc:sldMk cId="2240204320" sldId="501"/>
            <ac:spMk id="3" creationId="{E14C7BB2-BB62-446D-B1A6-1BD2A93F9721}"/>
          </ac:spMkLst>
        </pc:spChg>
      </pc:sldChg>
      <pc:sldChg chg="modSp modTransition">
        <pc:chgData name="Cristian Chilipirea" userId="34ab170da5908fc4" providerId="LiveId" clId="{40ACB1C5-0B6B-4C4B-B64C-8C91579DB1E1}" dt="2018-10-02T21:52:58.527" v="1095"/>
        <pc:sldMkLst>
          <pc:docMk/>
          <pc:sldMk cId="3057009429" sldId="502"/>
        </pc:sldMkLst>
        <pc:spChg chg="mod">
          <ac:chgData name="Cristian Chilipirea" userId="34ab170da5908fc4" providerId="LiveId" clId="{40ACB1C5-0B6B-4C4B-B64C-8C91579DB1E1}" dt="2018-09-26T21:32:42.613" v="18" actId="20577"/>
          <ac:spMkLst>
            <pc:docMk/>
            <pc:sldMk cId="3057009429" sldId="502"/>
            <ac:spMk id="2" creationId="{312021EE-843E-490F-B841-399562B662B4}"/>
          </ac:spMkLst>
        </pc:spChg>
        <pc:spChg chg="mod">
          <ac:chgData name="Cristian Chilipirea" userId="34ab170da5908fc4" providerId="LiveId" clId="{40ACB1C5-0B6B-4C4B-B64C-8C91579DB1E1}" dt="2018-09-26T21:36:39.910" v="168" actId="1076"/>
          <ac:spMkLst>
            <pc:docMk/>
            <pc:sldMk cId="3057009429" sldId="502"/>
            <ac:spMk id="3" creationId="{C6AC5461-4988-4C29-BC47-C5E3192A3CAC}"/>
          </ac:spMkLst>
        </pc:spChg>
      </pc:sldChg>
      <pc:sldChg chg="modSp ord modTransition">
        <pc:chgData name="Cristian Chilipirea" userId="34ab170da5908fc4" providerId="LiveId" clId="{40ACB1C5-0B6B-4C4B-B64C-8C91579DB1E1}" dt="2018-10-02T21:52:58.527" v="1095"/>
        <pc:sldMkLst>
          <pc:docMk/>
          <pc:sldMk cId="1013673347" sldId="503"/>
        </pc:sldMkLst>
        <pc:spChg chg="mod">
          <ac:chgData name="Cristian Chilipirea" userId="34ab170da5908fc4" providerId="LiveId" clId="{40ACB1C5-0B6B-4C4B-B64C-8C91579DB1E1}" dt="2018-09-26T21:36:46.857" v="169" actId="1076"/>
          <ac:spMkLst>
            <pc:docMk/>
            <pc:sldMk cId="1013673347" sldId="503"/>
            <ac:spMk id="3" creationId="{5457F2E0-B4AC-46BD-A6FA-D02AEEE1F279}"/>
          </ac:spMkLst>
        </pc:spChg>
      </pc:sldChg>
      <pc:sldChg chg="modSp ord modTransition">
        <pc:chgData name="Cristian Chilipirea" userId="34ab170da5908fc4" providerId="LiveId" clId="{40ACB1C5-0B6B-4C4B-B64C-8C91579DB1E1}" dt="2018-10-02T21:52:58.527" v="1095"/>
        <pc:sldMkLst>
          <pc:docMk/>
          <pc:sldMk cId="3381332427" sldId="506"/>
        </pc:sldMkLst>
        <pc:spChg chg="mod">
          <ac:chgData name="Cristian Chilipirea" userId="34ab170da5908fc4" providerId="LiveId" clId="{40ACB1C5-0B6B-4C4B-B64C-8C91579DB1E1}" dt="2018-10-02T21:21:49.144" v="980" actId="20577"/>
          <ac:spMkLst>
            <pc:docMk/>
            <pc:sldMk cId="3381332427" sldId="506"/>
            <ac:spMk id="3" creationId="{FCDE4CD7-E561-43E9-9969-94440D0AF3A2}"/>
          </ac:spMkLst>
        </pc:spChg>
      </pc:sldChg>
      <pc:sldChg chg="addSp delSp modSp modTransition">
        <pc:chgData name="Cristian Chilipirea" userId="34ab170da5908fc4" providerId="LiveId" clId="{40ACB1C5-0B6B-4C4B-B64C-8C91579DB1E1}" dt="2018-10-02T21:52:58.527" v="1095"/>
        <pc:sldMkLst>
          <pc:docMk/>
          <pc:sldMk cId="3162047561" sldId="508"/>
        </pc:sldMkLst>
        <pc:spChg chg="del">
          <ac:chgData name="Cristian Chilipirea" userId="34ab170da5908fc4" providerId="LiveId" clId="{40ACB1C5-0B6B-4C4B-B64C-8C91579DB1E1}" dt="2018-10-02T21:39:14.200" v="1024" actId="478"/>
          <ac:spMkLst>
            <pc:docMk/>
            <pc:sldMk cId="3162047561" sldId="508"/>
            <ac:spMk id="3" creationId="{D8E55A74-EA14-488A-A45A-25C1A867A44B}"/>
          </ac:spMkLst>
        </pc:spChg>
        <pc:spChg chg="add del mod">
          <ac:chgData name="Cristian Chilipirea" userId="34ab170da5908fc4" providerId="LiveId" clId="{40ACB1C5-0B6B-4C4B-B64C-8C91579DB1E1}" dt="2018-10-02T21:39:17.069" v="1025" actId="478"/>
          <ac:spMkLst>
            <pc:docMk/>
            <pc:sldMk cId="3162047561" sldId="508"/>
            <ac:spMk id="6" creationId="{D2E848F9-FA82-4508-AC55-4682E58C500D}"/>
          </ac:spMkLst>
        </pc:spChg>
        <pc:picChg chg="add mod">
          <ac:chgData name="Cristian Chilipirea" userId="34ab170da5908fc4" providerId="LiveId" clId="{40ACB1C5-0B6B-4C4B-B64C-8C91579DB1E1}" dt="2018-10-02T21:39:44.238" v="1027" actId="1076"/>
          <ac:picMkLst>
            <pc:docMk/>
            <pc:sldMk cId="3162047561" sldId="508"/>
            <ac:picMk id="8" creationId="{FC200EB4-8492-4863-94A7-6A3F416561DF}"/>
          </ac:picMkLst>
        </pc:picChg>
        <pc:picChg chg="add mod">
          <ac:chgData name="Cristian Chilipirea" userId="34ab170da5908fc4" providerId="LiveId" clId="{40ACB1C5-0B6B-4C4B-B64C-8C91579DB1E1}" dt="2018-10-02T21:40:47.046" v="1032" actId="1076"/>
          <ac:picMkLst>
            <pc:docMk/>
            <pc:sldMk cId="3162047561" sldId="508"/>
            <ac:picMk id="10" creationId="{160F303D-0064-4924-8700-C9270B3DBF0B}"/>
          </ac:picMkLst>
        </pc:picChg>
      </pc:sldChg>
      <pc:sldChg chg="addSp delSp modSp modTransition delAnim">
        <pc:chgData name="Cristian Chilipirea" userId="34ab170da5908fc4" providerId="LiveId" clId="{40ACB1C5-0B6B-4C4B-B64C-8C91579DB1E1}" dt="2018-10-02T21:52:58.527" v="1095"/>
        <pc:sldMkLst>
          <pc:docMk/>
          <pc:sldMk cId="1653909499" sldId="509"/>
        </pc:sldMkLst>
        <pc:spChg chg="mod">
          <ac:chgData name="Cristian Chilipirea" userId="34ab170da5908fc4" providerId="LiveId" clId="{40ACB1C5-0B6B-4C4B-B64C-8C91579DB1E1}" dt="2018-10-02T21:35:00.513" v="1022" actId="20577"/>
          <ac:spMkLst>
            <pc:docMk/>
            <pc:sldMk cId="1653909499" sldId="509"/>
            <ac:spMk id="3" creationId="{625E152B-87E2-429C-9420-5FD6B44063FE}"/>
          </ac:spMkLst>
        </pc:spChg>
        <pc:spChg chg="del">
          <ac:chgData name="Cristian Chilipirea" userId="34ab170da5908fc4" providerId="LiveId" clId="{40ACB1C5-0B6B-4C4B-B64C-8C91579DB1E1}" dt="2018-10-02T21:42:47.223" v="1045" actId="478"/>
          <ac:spMkLst>
            <pc:docMk/>
            <pc:sldMk cId="1653909499" sldId="509"/>
            <ac:spMk id="6" creationId="{7EA1E09F-19A7-48B1-9E1B-30860187FB25}"/>
          </ac:spMkLst>
        </pc:spChg>
        <pc:spChg chg="del">
          <ac:chgData name="Cristian Chilipirea" userId="34ab170da5908fc4" providerId="LiveId" clId="{40ACB1C5-0B6B-4C4B-B64C-8C91579DB1E1}" dt="2018-10-02T21:42:47.223" v="1045" actId="478"/>
          <ac:spMkLst>
            <pc:docMk/>
            <pc:sldMk cId="1653909499" sldId="509"/>
            <ac:spMk id="7" creationId="{E6215701-7D46-42BC-BBE7-8BEE9FC929A2}"/>
          </ac:spMkLst>
        </pc:spChg>
        <pc:spChg chg="del">
          <ac:chgData name="Cristian Chilipirea" userId="34ab170da5908fc4" providerId="LiveId" clId="{40ACB1C5-0B6B-4C4B-B64C-8C91579DB1E1}" dt="2018-10-02T21:42:47.223" v="1045" actId="478"/>
          <ac:spMkLst>
            <pc:docMk/>
            <pc:sldMk cId="1653909499" sldId="509"/>
            <ac:spMk id="8" creationId="{DB4E325C-A10C-4B67-80D4-CAA5163EA6BC}"/>
          </ac:spMkLst>
        </pc:spChg>
        <pc:spChg chg="del">
          <ac:chgData name="Cristian Chilipirea" userId="34ab170da5908fc4" providerId="LiveId" clId="{40ACB1C5-0B6B-4C4B-B64C-8C91579DB1E1}" dt="2018-10-02T21:42:47.223" v="1045" actId="478"/>
          <ac:spMkLst>
            <pc:docMk/>
            <pc:sldMk cId="1653909499" sldId="509"/>
            <ac:spMk id="9" creationId="{CBB00072-C1DD-47FA-9AC3-FF570ACD8158}"/>
          </ac:spMkLst>
        </pc:spChg>
        <pc:spChg chg="del">
          <ac:chgData name="Cristian Chilipirea" userId="34ab170da5908fc4" providerId="LiveId" clId="{40ACB1C5-0B6B-4C4B-B64C-8C91579DB1E1}" dt="2018-10-02T21:42:47.223" v="1045" actId="478"/>
          <ac:spMkLst>
            <pc:docMk/>
            <pc:sldMk cId="1653909499" sldId="509"/>
            <ac:spMk id="10" creationId="{984CB7F1-3A41-4766-A415-4F5E11B8A81B}"/>
          </ac:spMkLst>
        </pc:spChg>
        <pc:spChg chg="del">
          <ac:chgData name="Cristian Chilipirea" userId="34ab170da5908fc4" providerId="LiveId" clId="{40ACB1C5-0B6B-4C4B-B64C-8C91579DB1E1}" dt="2018-10-02T21:42:47.223" v="1045" actId="478"/>
          <ac:spMkLst>
            <pc:docMk/>
            <pc:sldMk cId="1653909499" sldId="509"/>
            <ac:spMk id="11" creationId="{F9B6C442-07F9-4F0A-B43D-9458D1BD6731}"/>
          </ac:spMkLst>
        </pc:spChg>
        <pc:spChg chg="del">
          <ac:chgData name="Cristian Chilipirea" userId="34ab170da5908fc4" providerId="LiveId" clId="{40ACB1C5-0B6B-4C4B-B64C-8C91579DB1E1}" dt="2018-10-02T21:42:47.223" v="1045" actId="478"/>
          <ac:spMkLst>
            <pc:docMk/>
            <pc:sldMk cId="1653909499" sldId="509"/>
            <ac:spMk id="12" creationId="{D30575D3-B1A9-4A14-90E6-7DEB43E9B646}"/>
          </ac:spMkLst>
        </pc:spChg>
        <pc:picChg chg="del">
          <ac:chgData name="Cristian Chilipirea" userId="34ab170da5908fc4" providerId="LiveId" clId="{40ACB1C5-0B6B-4C4B-B64C-8C91579DB1E1}" dt="2018-10-02T21:42:47.223" v="1045" actId="478"/>
          <ac:picMkLst>
            <pc:docMk/>
            <pc:sldMk cId="1653909499" sldId="509"/>
            <ac:picMk id="5" creationId="{F01E146E-8F81-48AB-BAD5-3328CBD56D76}"/>
          </ac:picMkLst>
        </pc:picChg>
        <pc:picChg chg="add mod ord">
          <ac:chgData name="Cristian Chilipirea" userId="34ab170da5908fc4" providerId="LiveId" clId="{40ACB1C5-0B6B-4C4B-B64C-8C91579DB1E1}" dt="2018-10-02T21:43:15.938" v="1050" actId="166"/>
          <ac:picMkLst>
            <pc:docMk/>
            <pc:sldMk cId="1653909499" sldId="509"/>
            <ac:picMk id="14" creationId="{B6C59429-8DA0-4492-9391-49E81E30B229}"/>
          </ac:picMkLst>
        </pc:picChg>
        <pc:picChg chg="add mod">
          <ac:chgData name="Cristian Chilipirea" userId="34ab170da5908fc4" providerId="LiveId" clId="{40ACB1C5-0B6B-4C4B-B64C-8C91579DB1E1}" dt="2018-10-02T21:43:18.523" v="1051" actId="1076"/>
          <ac:picMkLst>
            <pc:docMk/>
            <pc:sldMk cId="1653909499" sldId="509"/>
            <ac:picMk id="16" creationId="{785E2578-1CFF-4EFD-8B0B-0DE874BCE252}"/>
          </ac:picMkLst>
        </pc:picChg>
      </pc:sldChg>
      <pc:sldChg chg="modTransition">
        <pc:chgData name="Cristian Chilipirea" userId="34ab170da5908fc4" providerId="LiveId" clId="{40ACB1C5-0B6B-4C4B-B64C-8C91579DB1E1}" dt="2018-10-02T21:52:58.527" v="1095"/>
        <pc:sldMkLst>
          <pc:docMk/>
          <pc:sldMk cId="3608127337" sldId="510"/>
        </pc:sldMkLst>
      </pc:sldChg>
      <pc:sldChg chg="modTransition">
        <pc:chgData name="Cristian Chilipirea" userId="34ab170da5908fc4" providerId="LiveId" clId="{40ACB1C5-0B6B-4C4B-B64C-8C91579DB1E1}" dt="2018-10-02T21:52:58.527" v="1095"/>
        <pc:sldMkLst>
          <pc:docMk/>
          <pc:sldMk cId="4042985229" sldId="511"/>
        </pc:sldMkLst>
      </pc:sldChg>
      <pc:sldChg chg="addSp modSp modTransition">
        <pc:chgData name="Cristian Chilipirea" userId="34ab170da5908fc4" providerId="LiveId" clId="{40ACB1C5-0B6B-4C4B-B64C-8C91579DB1E1}" dt="2018-10-02T21:52:58.527" v="1095"/>
        <pc:sldMkLst>
          <pc:docMk/>
          <pc:sldMk cId="2727535347" sldId="512"/>
        </pc:sldMkLst>
        <pc:picChg chg="add mod">
          <ac:chgData name="Cristian Chilipirea" userId="34ab170da5908fc4" providerId="LiveId" clId="{40ACB1C5-0B6B-4C4B-B64C-8C91579DB1E1}" dt="2018-10-02T21:44:36.866" v="1055" actId="1076"/>
          <ac:picMkLst>
            <pc:docMk/>
            <pc:sldMk cId="2727535347" sldId="512"/>
            <ac:picMk id="6" creationId="{4F321475-A005-4095-93F5-F86DB149356C}"/>
          </ac:picMkLst>
        </pc:picChg>
      </pc:sldChg>
      <pc:sldChg chg="modTransition">
        <pc:chgData name="Cristian Chilipirea" userId="34ab170da5908fc4" providerId="LiveId" clId="{40ACB1C5-0B6B-4C4B-B64C-8C91579DB1E1}" dt="2018-10-02T21:52:58.527" v="1095"/>
        <pc:sldMkLst>
          <pc:docMk/>
          <pc:sldMk cId="3285445849" sldId="513"/>
        </pc:sldMkLst>
      </pc:sldChg>
      <pc:sldChg chg="modTransition">
        <pc:chgData name="Cristian Chilipirea" userId="34ab170da5908fc4" providerId="LiveId" clId="{40ACB1C5-0B6B-4C4B-B64C-8C91579DB1E1}" dt="2018-10-02T21:52:58.527" v="1095"/>
        <pc:sldMkLst>
          <pc:docMk/>
          <pc:sldMk cId="650840403" sldId="514"/>
        </pc:sldMkLst>
      </pc:sldChg>
      <pc:sldChg chg="modSp modTransition modNotesTx">
        <pc:chgData name="Cristian Chilipirea" userId="34ab170da5908fc4" providerId="LiveId" clId="{40ACB1C5-0B6B-4C4B-B64C-8C91579DB1E1}" dt="2018-10-02T21:52:58.527" v="1095"/>
        <pc:sldMkLst>
          <pc:docMk/>
          <pc:sldMk cId="2095946675" sldId="515"/>
        </pc:sldMkLst>
        <pc:spChg chg="mod">
          <ac:chgData name="Cristian Chilipirea" userId="34ab170da5908fc4" providerId="LiveId" clId="{40ACB1C5-0B6B-4C4B-B64C-8C91579DB1E1}" dt="2018-10-02T21:46:30.867" v="1056"/>
          <ac:spMkLst>
            <pc:docMk/>
            <pc:sldMk cId="2095946675" sldId="515"/>
            <ac:spMk id="3" creationId="{0601EB07-DC04-4FFE-8550-35F1572DD968}"/>
          </ac:spMkLst>
        </pc:spChg>
        <pc:picChg chg="mod">
          <ac:chgData name="Cristian Chilipirea" userId="34ab170da5908fc4" providerId="LiveId" clId="{40ACB1C5-0B6B-4C4B-B64C-8C91579DB1E1}" dt="2018-09-26T21:39:13.846" v="250" actId="1076"/>
          <ac:picMkLst>
            <pc:docMk/>
            <pc:sldMk cId="2095946675" sldId="515"/>
            <ac:picMk id="6" creationId="{1BBA67C4-B158-4AF5-B879-1D84106A0846}"/>
          </ac:picMkLst>
        </pc:picChg>
      </pc:sldChg>
      <pc:sldChg chg="modSp modTransition">
        <pc:chgData name="Cristian Chilipirea" userId="34ab170da5908fc4" providerId="LiveId" clId="{40ACB1C5-0B6B-4C4B-B64C-8C91579DB1E1}" dt="2018-10-02T21:52:58.527" v="1095"/>
        <pc:sldMkLst>
          <pc:docMk/>
          <pc:sldMk cId="1633443332" sldId="516"/>
        </pc:sldMkLst>
        <pc:spChg chg="mod">
          <ac:chgData name="Cristian Chilipirea" userId="34ab170da5908fc4" providerId="LiveId" clId="{40ACB1C5-0B6B-4C4B-B64C-8C91579DB1E1}" dt="2018-10-02T21:46:35.001" v="1058"/>
          <ac:spMkLst>
            <pc:docMk/>
            <pc:sldMk cId="1633443332" sldId="516"/>
            <ac:spMk id="3" creationId="{33B8F6FA-EE0A-476D-8AB6-4D4F1DB8E52E}"/>
          </ac:spMkLst>
        </pc:spChg>
      </pc:sldChg>
      <pc:sldChg chg="modTransition">
        <pc:chgData name="Cristian Chilipirea" userId="34ab170da5908fc4" providerId="LiveId" clId="{40ACB1C5-0B6B-4C4B-B64C-8C91579DB1E1}" dt="2018-10-02T21:52:58.527" v="1095"/>
        <pc:sldMkLst>
          <pc:docMk/>
          <pc:sldMk cId="3100481663" sldId="517"/>
        </pc:sldMkLst>
      </pc:sldChg>
      <pc:sldChg chg="modTransition">
        <pc:chgData name="Cristian Chilipirea" userId="34ab170da5908fc4" providerId="LiveId" clId="{40ACB1C5-0B6B-4C4B-B64C-8C91579DB1E1}" dt="2018-10-02T21:52:58.527" v="1095"/>
        <pc:sldMkLst>
          <pc:docMk/>
          <pc:sldMk cId="3859228379" sldId="518"/>
        </pc:sldMkLst>
      </pc:sldChg>
      <pc:sldChg chg="modSp add del modTransition">
        <pc:chgData name="Cristian Chilipirea" userId="34ab170da5908fc4" providerId="LiveId" clId="{40ACB1C5-0B6B-4C4B-B64C-8C91579DB1E1}" dt="2018-10-04T13:40:33.089" v="1742" actId="2696"/>
        <pc:sldMkLst>
          <pc:docMk/>
          <pc:sldMk cId="1223463397" sldId="520"/>
        </pc:sldMkLst>
        <pc:spChg chg="mod">
          <ac:chgData name="Cristian Chilipirea" userId="34ab170da5908fc4" providerId="LiveId" clId="{40ACB1C5-0B6B-4C4B-B64C-8C91579DB1E1}" dt="2018-10-02T22:32:35.516" v="1699" actId="403"/>
          <ac:spMkLst>
            <pc:docMk/>
            <pc:sldMk cId="1223463397" sldId="520"/>
            <ac:spMk id="3" creationId="{CAF6333E-6CE6-40C7-B4C2-C508ECC74C81}"/>
          </ac:spMkLst>
        </pc:spChg>
      </pc:sldChg>
      <pc:sldChg chg="addSp delSp modSp add modTransition">
        <pc:chgData name="Cristian Chilipirea" userId="34ab170da5908fc4" providerId="LiveId" clId="{40ACB1C5-0B6B-4C4B-B64C-8C91579DB1E1}" dt="2018-10-02T21:52:58.527" v="1095"/>
        <pc:sldMkLst>
          <pc:docMk/>
          <pc:sldMk cId="193191226" sldId="523"/>
        </pc:sldMkLst>
        <pc:spChg chg="mod">
          <ac:chgData name="Cristian Chilipirea" userId="34ab170da5908fc4" providerId="LiveId" clId="{40ACB1C5-0B6B-4C4B-B64C-8C91579DB1E1}" dt="2018-09-26T21:43:09.022" v="359" actId="20577"/>
          <ac:spMkLst>
            <pc:docMk/>
            <pc:sldMk cId="193191226" sldId="523"/>
            <ac:spMk id="3" creationId="{FCDE4CD7-E561-43E9-9969-94440D0AF3A2}"/>
          </ac:spMkLst>
        </pc:spChg>
        <pc:picChg chg="del">
          <ac:chgData name="Cristian Chilipirea" userId="34ab170da5908fc4" providerId="LiveId" clId="{40ACB1C5-0B6B-4C4B-B64C-8C91579DB1E1}" dt="2018-09-26T21:43:11.485" v="360" actId="478"/>
          <ac:picMkLst>
            <pc:docMk/>
            <pc:sldMk cId="193191226" sldId="523"/>
            <ac:picMk id="6" creationId="{8E26822E-F675-4DFA-A3CB-B6E58CDF6AA0}"/>
          </ac:picMkLst>
        </pc:picChg>
        <pc:picChg chg="add mod">
          <ac:chgData name="Cristian Chilipirea" userId="34ab170da5908fc4" providerId="LiveId" clId="{40ACB1C5-0B6B-4C4B-B64C-8C91579DB1E1}" dt="2018-09-26T21:43:33.753" v="362" actId="1076"/>
          <ac:picMkLst>
            <pc:docMk/>
            <pc:sldMk cId="193191226" sldId="523"/>
            <ac:picMk id="7" creationId="{AA963A70-8229-4B7C-9EEC-90FAE8A92B16}"/>
          </ac:picMkLst>
        </pc:picChg>
      </pc:sldChg>
      <pc:sldChg chg="addSp delSp modSp add modTransition">
        <pc:chgData name="Cristian Chilipirea" userId="34ab170da5908fc4" providerId="LiveId" clId="{40ACB1C5-0B6B-4C4B-B64C-8C91579DB1E1}" dt="2018-10-02T21:52:58.527" v="1095"/>
        <pc:sldMkLst>
          <pc:docMk/>
          <pc:sldMk cId="761323086" sldId="524"/>
        </pc:sldMkLst>
        <pc:spChg chg="del">
          <ac:chgData name="Cristian Chilipirea" userId="34ab170da5908fc4" providerId="LiveId" clId="{40ACB1C5-0B6B-4C4B-B64C-8C91579DB1E1}" dt="2018-09-26T21:47:47.285" v="369" actId="478"/>
          <ac:spMkLst>
            <pc:docMk/>
            <pc:sldMk cId="761323086" sldId="524"/>
            <ac:spMk id="3" creationId="{FCDE4CD7-E561-43E9-9969-94440D0AF3A2}"/>
          </ac:spMkLst>
        </pc:spChg>
        <pc:spChg chg="add del mod">
          <ac:chgData name="Cristian Chilipirea" userId="34ab170da5908fc4" providerId="LiveId" clId="{40ACB1C5-0B6B-4C4B-B64C-8C91579DB1E1}" dt="2018-09-26T21:50:36.827" v="544" actId="478"/>
          <ac:spMkLst>
            <pc:docMk/>
            <pc:sldMk cId="761323086" sldId="524"/>
            <ac:spMk id="9" creationId="{E5520662-5D6B-412B-8578-8883BBBCA1E6}"/>
          </ac:spMkLst>
        </pc:spChg>
        <pc:picChg chg="add del mod">
          <ac:chgData name="Cristian Chilipirea" userId="34ab170da5908fc4" providerId="LiveId" clId="{40ACB1C5-0B6B-4C4B-B64C-8C91579DB1E1}" dt="2018-09-26T21:47:53.777" v="372" actId="1076"/>
          <ac:picMkLst>
            <pc:docMk/>
            <pc:sldMk cId="761323086" sldId="524"/>
            <ac:picMk id="6" creationId="{727FF584-710C-4516-B493-245D2DE7EA4A}"/>
          </ac:picMkLst>
        </pc:picChg>
        <pc:picChg chg="del">
          <ac:chgData name="Cristian Chilipirea" userId="34ab170da5908fc4" providerId="LiveId" clId="{40ACB1C5-0B6B-4C4B-B64C-8C91579DB1E1}" dt="2018-09-26T21:47:26.866" v="366" actId="478"/>
          <ac:picMkLst>
            <pc:docMk/>
            <pc:sldMk cId="761323086" sldId="524"/>
            <ac:picMk id="7" creationId="{AA963A70-8229-4B7C-9EEC-90FAE8A92B16}"/>
          </ac:picMkLst>
        </pc:picChg>
      </pc:sldChg>
      <pc:sldChg chg="modSp add del modTransition">
        <pc:chgData name="Cristian Chilipirea" userId="34ab170da5908fc4" providerId="LiveId" clId="{40ACB1C5-0B6B-4C4B-B64C-8C91579DB1E1}" dt="2018-10-04T13:40:33.919" v="1743" actId="2696"/>
        <pc:sldMkLst>
          <pc:docMk/>
          <pc:sldMk cId="2128174877" sldId="525"/>
        </pc:sldMkLst>
        <pc:spChg chg="mod">
          <ac:chgData name="Cristian Chilipirea" userId="34ab170da5908fc4" providerId="LiveId" clId="{40ACB1C5-0B6B-4C4B-B64C-8C91579DB1E1}" dt="2018-10-02T22:32:31.220" v="1697" actId="403"/>
          <ac:spMkLst>
            <pc:docMk/>
            <pc:sldMk cId="2128174877" sldId="525"/>
            <ac:spMk id="3" creationId="{CAF6333E-6CE6-40C7-B4C2-C508ECC74C81}"/>
          </ac:spMkLst>
        </pc:spChg>
      </pc:sldChg>
      <pc:sldChg chg="addSp delSp modSp modTransition">
        <pc:chgData name="Cristian Chilipirea" userId="34ab170da5908fc4" providerId="LiveId" clId="{40ACB1C5-0B6B-4C4B-B64C-8C91579DB1E1}" dt="2018-10-02T22:13:50.166" v="1240" actId="1076"/>
        <pc:sldMkLst>
          <pc:docMk/>
          <pc:sldMk cId="384922801" sldId="526"/>
        </pc:sldMkLst>
        <pc:spChg chg="del">
          <ac:chgData name="Cristian Chilipirea" userId="34ab170da5908fc4" providerId="LiveId" clId="{40ACB1C5-0B6B-4C4B-B64C-8C91579DB1E1}" dt="2018-10-02T21:59:48.319" v="1131" actId="478"/>
          <ac:spMkLst>
            <pc:docMk/>
            <pc:sldMk cId="384922801" sldId="526"/>
            <ac:spMk id="3" creationId="{E12372FD-F9E9-4C57-9468-A55072E57CED}"/>
          </ac:spMkLst>
        </pc:spChg>
        <pc:spChg chg="add del">
          <ac:chgData name="Cristian Chilipirea" userId="34ab170da5908fc4" providerId="LiveId" clId="{40ACB1C5-0B6B-4C4B-B64C-8C91579DB1E1}" dt="2018-10-02T22:12:08.950" v="1220"/>
          <ac:spMkLst>
            <pc:docMk/>
            <pc:sldMk cId="384922801" sldId="526"/>
            <ac:spMk id="107" creationId="{DDA6CC93-4993-4C38-9E1F-0D03B2968980}"/>
          </ac:spMkLst>
        </pc:spChg>
        <pc:spChg chg="add del">
          <ac:chgData name="Cristian Chilipirea" userId="34ab170da5908fc4" providerId="LiveId" clId="{40ACB1C5-0B6B-4C4B-B64C-8C91579DB1E1}" dt="2018-10-02T22:12:08.950" v="1220"/>
          <ac:spMkLst>
            <pc:docMk/>
            <pc:sldMk cId="384922801" sldId="526"/>
            <ac:spMk id="108" creationId="{E1F18549-8E73-42D7-98F4-CDA4ED1CFEAF}"/>
          </ac:spMkLst>
        </pc:spChg>
        <pc:spChg chg="add del">
          <ac:chgData name="Cristian Chilipirea" userId="34ab170da5908fc4" providerId="LiveId" clId="{40ACB1C5-0B6B-4C4B-B64C-8C91579DB1E1}" dt="2018-10-02T22:12:08.950" v="1220"/>
          <ac:spMkLst>
            <pc:docMk/>
            <pc:sldMk cId="384922801" sldId="526"/>
            <ac:spMk id="109" creationId="{91C2F5E7-EF63-4980-B893-A50585749711}"/>
          </ac:spMkLst>
        </pc:spChg>
        <pc:spChg chg="add del">
          <ac:chgData name="Cristian Chilipirea" userId="34ab170da5908fc4" providerId="LiveId" clId="{40ACB1C5-0B6B-4C4B-B64C-8C91579DB1E1}" dt="2018-10-02T22:12:08.950" v="1220"/>
          <ac:spMkLst>
            <pc:docMk/>
            <pc:sldMk cId="384922801" sldId="526"/>
            <ac:spMk id="110" creationId="{A53CC8A8-B1AB-4FF9-8B22-709B8B84696E}"/>
          </ac:spMkLst>
        </pc:spChg>
        <pc:spChg chg="add del">
          <ac:chgData name="Cristian Chilipirea" userId="34ab170da5908fc4" providerId="LiveId" clId="{40ACB1C5-0B6B-4C4B-B64C-8C91579DB1E1}" dt="2018-10-02T22:12:08.950" v="1220"/>
          <ac:spMkLst>
            <pc:docMk/>
            <pc:sldMk cId="384922801" sldId="526"/>
            <ac:spMk id="111" creationId="{32FC8523-198F-42FE-9D23-0D76AB12BE8A}"/>
          </ac:spMkLst>
        </pc:spChg>
        <pc:spChg chg="add del">
          <ac:chgData name="Cristian Chilipirea" userId="34ab170da5908fc4" providerId="LiveId" clId="{40ACB1C5-0B6B-4C4B-B64C-8C91579DB1E1}" dt="2018-10-02T22:12:08.950" v="1220"/>
          <ac:spMkLst>
            <pc:docMk/>
            <pc:sldMk cId="384922801" sldId="526"/>
            <ac:spMk id="112" creationId="{BC105830-3C09-43B4-94CA-6C69E4B34116}"/>
          </ac:spMkLst>
        </pc:spChg>
        <pc:picChg chg="add del mod">
          <ac:chgData name="Cristian Chilipirea" userId="34ab170da5908fc4" providerId="LiveId" clId="{40ACB1C5-0B6B-4C4B-B64C-8C91579DB1E1}" dt="2018-10-02T22:01:36.582" v="1135"/>
          <ac:picMkLst>
            <pc:docMk/>
            <pc:sldMk cId="384922801" sldId="526"/>
            <ac:picMk id="6" creationId="{A6F9BFFE-9241-495F-BEED-C1AABDEA7414}"/>
          </ac:picMkLst>
        </pc:picChg>
        <pc:picChg chg="add mod">
          <ac:chgData name="Cristian Chilipirea" userId="34ab170da5908fc4" providerId="LiveId" clId="{40ACB1C5-0B6B-4C4B-B64C-8C91579DB1E1}" dt="2018-10-02T22:02:52.948" v="1140" actId="1076"/>
          <ac:picMkLst>
            <pc:docMk/>
            <pc:sldMk cId="384922801" sldId="526"/>
            <ac:picMk id="8" creationId="{C8C51A14-EFBA-4F31-81EE-FDF18B27AEE8}"/>
          </ac:picMkLst>
        </pc:picChg>
        <pc:picChg chg="add del">
          <ac:chgData name="Cristian Chilipirea" userId="34ab170da5908fc4" providerId="LiveId" clId="{40ACB1C5-0B6B-4C4B-B64C-8C91579DB1E1}" dt="2018-10-02T22:12:08.950" v="1220"/>
          <ac:picMkLst>
            <pc:docMk/>
            <pc:sldMk cId="384922801" sldId="526"/>
            <ac:picMk id="124" creationId="{86F4D3BC-C1A3-407A-9842-37DE851C6073}"/>
          </ac:picMkLst>
        </pc:picChg>
        <pc:picChg chg="add mod">
          <ac:chgData name="Cristian Chilipirea" userId="34ab170da5908fc4" providerId="LiveId" clId="{40ACB1C5-0B6B-4C4B-B64C-8C91579DB1E1}" dt="2018-10-02T22:13:50.166" v="1240" actId="1076"/>
          <ac:picMkLst>
            <pc:docMk/>
            <pc:sldMk cId="384922801" sldId="526"/>
            <ac:picMk id="125" creationId="{4B1DFDE9-B8DF-4351-8D1F-A49F96620E9A}"/>
          </ac:picMkLst>
        </pc:picChg>
        <pc:cxnChg chg="add del mod">
          <ac:chgData name="Cristian Chilipirea" userId="34ab170da5908fc4" providerId="LiveId" clId="{40ACB1C5-0B6B-4C4B-B64C-8C91579DB1E1}" dt="2018-10-02T22:10:28.388" v="1218" actId="478"/>
          <ac:cxnSpMkLst>
            <pc:docMk/>
            <pc:sldMk cId="384922801" sldId="526"/>
            <ac:cxnSpMk id="9" creationId="{3E9446E0-35BB-48DE-8D1A-8B27116C3556}"/>
          </ac:cxnSpMkLst>
        </pc:cxnChg>
        <pc:cxnChg chg="add del mod">
          <ac:chgData name="Cristian Chilipirea" userId="34ab170da5908fc4" providerId="LiveId" clId="{40ACB1C5-0B6B-4C4B-B64C-8C91579DB1E1}" dt="2018-10-02T22:08:24.711" v="1161" actId="478"/>
          <ac:cxnSpMkLst>
            <pc:docMk/>
            <pc:sldMk cId="384922801" sldId="526"/>
            <ac:cxnSpMk id="10" creationId="{2CAB4C20-F2E8-455D-AC5A-A4779C7B1FEC}"/>
          </ac:cxnSpMkLst>
        </pc:cxnChg>
        <pc:cxnChg chg="add del mod">
          <ac:chgData name="Cristian Chilipirea" userId="34ab170da5908fc4" providerId="LiveId" clId="{40ACB1C5-0B6B-4C4B-B64C-8C91579DB1E1}" dt="2018-10-02T22:08:24.229" v="1160" actId="478"/>
          <ac:cxnSpMkLst>
            <pc:docMk/>
            <pc:sldMk cId="384922801" sldId="526"/>
            <ac:cxnSpMk id="11" creationId="{91A75581-1F06-463A-A0A4-424DA3612521}"/>
          </ac:cxnSpMkLst>
        </pc:cxnChg>
        <pc:cxnChg chg="add del mod">
          <ac:chgData name="Cristian Chilipirea" userId="34ab170da5908fc4" providerId="LiveId" clId="{40ACB1C5-0B6B-4C4B-B64C-8C91579DB1E1}" dt="2018-10-02T22:08:25.260" v="1162" actId="478"/>
          <ac:cxnSpMkLst>
            <pc:docMk/>
            <pc:sldMk cId="384922801" sldId="526"/>
            <ac:cxnSpMk id="12" creationId="{7E81E413-CD51-4D35-BE6E-B9C80F8AAD8D}"/>
          </ac:cxnSpMkLst>
        </pc:cxnChg>
        <pc:cxnChg chg="add del mod">
          <ac:chgData name="Cristian Chilipirea" userId="34ab170da5908fc4" providerId="LiveId" clId="{40ACB1C5-0B6B-4C4B-B64C-8C91579DB1E1}" dt="2018-10-02T22:08:23.783" v="1159" actId="478"/>
          <ac:cxnSpMkLst>
            <pc:docMk/>
            <pc:sldMk cId="384922801" sldId="526"/>
            <ac:cxnSpMk id="13" creationId="{715918A0-B3FC-4EA2-84DD-3F00DACACD7B}"/>
          </ac:cxnSpMkLst>
        </pc:cxnChg>
        <pc:cxnChg chg="add del mod">
          <ac:chgData name="Cristian Chilipirea" userId="34ab170da5908fc4" providerId="LiveId" clId="{40ACB1C5-0B6B-4C4B-B64C-8C91579DB1E1}" dt="2018-10-02T22:10:28.388" v="1218" actId="478"/>
          <ac:cxnSpMkLst>
            <pc:docMk/>
            <pc:sldMk cId="384922801" sldId="526"/>
            <ac:cxnSpMk id="14" creationId="{F6F4090B-5E44-4BCF-B540-9FBFA80A9FF2}"/>
          </ac:cxnSpMkLst>
        </pc:cxnChg>
        <pc:cxnChg chg="add del mod">
          <ac:chgData name="Cristian Chilipirea" userId="34ab170da5908fc4" providerId="LiveId" clId="{40ACB1C5-0B6B-4C4B-B64C-8C91579DB1E1}" dt="2018-10-02T22:10:28.388" v="1218" actId="478"/>
          <ac:cxnSpMkLst>
            <pc:docMk/>
            <pc:sldMk cId="384922801" sldId="526"/>
            <ac:cxnSpMk id="15" creationId="{2B7F39A7-2032-4419-920A-9FBA9247E9D7}"/>
          </ac:cxnSpMkLst>
        </pc:cxnChg>
        <pc:cxnChg chg="add del mod">
          <ac:chgData name="Cristian Chilipirea" userId="34ab170da5908fc4" providerId="LiveId" clId="{40ACB1C5-0B6B-4C4B-B64C-8C91579DB1E1}" dt="2018-10-02T22:10:28.388" v="1218" actId="478"/>
          <ac:cxnSpMkLst>
            <pc:docMk/>
            <pc:sldMk cId="384922801" sldId="526"/>
            <ac:cxnSpMk id="16" creationId="{ED4416BA-7E66-41AB-A52F-24DBF8348DFC}"/>
          </ac:cxnSpMkLst>
        </pc:cxnChg>
        <pc:cxnChg chg="add del mod">
          <ac:chgData name="Cristian Chilipirea" userId="34ab170da5908fc4" providerId="LiveId" clId="{40ACB1C5-0B6B-4C4B-B64C-8C91579DB1E1}" dt="2018-10-02T22:10:28.388" v="1218" actId="478"/>
          <ac:cxnSpMkLst>
            <pc:docMk/>
            <pc:sldMk cId="384922801" sldId="526"/>
            <ac:cxnSpMk id="17" creationId="{2A0D8417-9C6F-47A2-9C0F-63D41BCE1E84}"/>
          </ac:cxnSpMkLst>
        </pc:cxnChg>
        <pc:cxnChg chg="add del mod">
          <ac:chgData name="Cristian Chilipirea" userId="34ab170da5908fc4" providerId="LiveId" clId="{40ACB1C5-0B6B-4C4B-B64C-8C91579DB1E1}" dt="2018-10-02T22:10:28.388" v="1218" actId="478"/>
          <ac:cxnSpMkLst>
            <pc:docMk/>
            <pc:sldMk cId="384922801" sldId="526"/>
            <ac:cxnSpMk id="18" creationId="{081AA1A2-0EA2-4B8E-A69A-5AA70916137C}"/>
          </ac:cxnSpMkLst>
        </pc:cxnChg>
        <pc:cxnChg chg="add del mod">
          <ac:chgData name="Cristian Chilipirea" userId="34ab170da5908fc4" providerId="LiveId" clId="{40ACB1C5-0B6B-4C4B-B64C-8C91579DB1E1}" dt="2018-10-02T22:08:19.596" v="1156" actId="478"/>
          <ac:cxnSpMkLst>
            <pc:docMk/>
            <pc:sldMk cId="384922801" sldId="526"/>
            <ac:cxnSpMk id="19" creationId="{98C72F2C-3100-4A73-8D3D-BE901CB56DC7}"/>
          </ac:cxnSpMkLst>
        </pc:cxnChg>
        <pc:cxnChg chg="add del mod">
          <ac:chgData name="Cristian Chilipirea" userId="34ab170da5908fc4" providerId="LiveId" clId="{40ACB1C5-0B6B-4C4B-B64C-8C91579DB1E1}" dt="2018-10-02T22:08:19.911" v="1157" actId="478"/>
          <ac:cxnSpMkLst>
            <pc:docMk/>
            <pc:sldMk cId="384922801" sldId="526"/>
            <ac:cxnSpMk id="20" creationId="{D2064BE4-E680-436F-8F1D-2E161F77FB27}"/>
          </ac:cxnSpMkLst>
        </pc:cxnChg>
        <pc:cxnChg chg="add del mod">
          <ac:chgData name="Cristian Chilipirea" userId="34ab170da5908fc4" providerId="LiveId" clId="{40ACB1C5-0B6B-4C4B-B64C-8C91579DB1E1}" dt="2018-10-02T22:08:20.574" v="1158" actId="478"/>
          <ac:cxnSpMkLst>
            <pc:docMk/>
            <pc:sldMk cId="384922801" sldId="526"/>
            <ac:cxnSpMk id="21" creationId="{93068AAD-8AA5-49E0-B987-56A8BD3212AA}"/>
          </ac:cxnSpMkLst>
        </pc:cxnChg>
        <pc:cxnChg chg="add del mod">
          <ac:chgData name="Cristian Chilipirea" userId="34ab170da5908fc4" providerId="LiveId" clId="{40ACB1C5-0B6B-4C4B-B64C-8C91579DB1E1}" dt="2018-10-02T22:10:28.388" v="1218" actId="478"/>
          <ac:cxnSpMkLst>
            <pc:docMk/>
            <pc:sldMk cId="384922801" sldId="526"/>
            <ac:cxnSpMk id="22" creationId="{97831242-E168-46A7-AE69-B68DE9374E99}"/>
          </ac:cxnSpMkLst>
        </pc:cxnChg>
        <pc:cxnChg chg="add del mod">
          <ac:chgData name="Cristian Chilipirea" userId="34ab170da5908fc4" providerId="LiveId" clId="{40ACB1C5-0B6B-4C4B-B64C-8C91579DB1E1}" dt="2018-10-02T22:10:28.388" v="1218" actId="478"/>
          <ac:cxnSpMkLst>
            <pc:docMk/>
            <pc:sldMk cId="384922801" sldId="526"/>
            <ac:cxnSpMk id="73" creationId="{B0B810A5-2C4B-4F82-92E7-2C0FCB5D925A}"/>
          </ac:cxnSpMkLst>
        </pc:cxnChg>
        <pc:cxnChg chg="add del mod">
          <ac:chgData name="Cristian Chilipirea" userId="34ab170da5908fc4" providerId="LiveId" clId="{40ACB1C5-0B6B-4C4B-B64C-8C91579DB1E1}" dt="2018-10-02T22:10:28.388" v="1218" actId="478"/>
          <ac:cxnSpMkLst>
            <pc:docMk/>
            <pc:sldMk cId="384922801" sldId="526"/>
            <ac:cxnSpMk id="76" creationId="{31C4A6CF-3245-4593-911E-2F65E97582AA}"/>
          </ac:cxnSpMkLst>
        </pc:cxnChg>
        <pc:cxnChg chg="add del mod">
          <ac:chgData name="Cristian Chilipirea" userId="34ab170da5908fc4" providerId="LiveId" clId="{40ACB1C5-0B6B-4C4B-B64C-8C91579DB1E1}" dt="2018-10-02T22:10:23.691" v="1216"/>
          <ac:cxnSpMkLst>
            <pc:docMk/>
            <pc:sldMk cId="384922801" sldId="526"/>
            <ac:cxnSpMk id="79" creationId="{0B726260-3413-4A2D-8DF7-5AF3F65207B4}"/>
          </ac:cxnSpMkLst>
        </pc:cxnChg>
        <pc:cxnChg chg="add del mod">
          <ac:chgData name="Cristian Chilipirea" userId="34ab170da5908fc4" providerId="LiveId" clId="{40ACB1C5-0B6B-4C4B-B64C-8C91579DB1E1}" dt="2018-10-02T22:10:22.987" v="1213"/>
          <ac:cxnSpMkLst>
            <pc:docMk/>
            <pc:sldMk cId="384922801" sldId="526"/>
            <ac:cxnSpMk id="82" creationId="{F1FAC071-41A3-400A-B615-F5E1D6D038E8}"/>
          </ac:cxnSpMkLst>
        </pc:cxnChg>
        <pc:cxnChg chg="add del">
          <ac:chgData name="Cristian Chilipirea" userId="34ab170da5908fc4" providerId="LiveId" clId="{40ACB1C5-0B6B-4C4B-B64C-8C91579DB1E1}" dt="2018-10-02T22:09:25.343" v="1184"/>
          <ac:cxnSpMkLst>
            <pc:docMk/>
            <pc:sldMk cId="384922801" sldId="526"/>
            <ac:cxnSpMk id="85" creationId="{A1E3EF43-25E5-4275-A250-ED2878DDAC4F}"/>
          </ac:cxnSpMkLst>
        </pc:cxnChg>
        <pc:cxnChg chg="add del mod">
          <ac:chgData name="Cristian Chilipirea" userId="34ab170da5908fc4" providerId="LiveId" clId="{40ACB1C5-0B6B-4C4B-B64C-8C91579DB1E1}" dt="2018-10-02T22:10:21.779" v="1208"/>
          <ac:cxnSpMkLst>
            <pc:docMk/>
            <pc:sldMk cId="384922801" sldId="526"/>
            <ac:cxnSpMk id="86" creationId="{A0962620-25D6-4A91-A8E0-14E39876E2F2}"/>
          </ac:cxnSpMkLst>
        </pc:cxnChg>
        <pc:cxnChg chg="add del mod">
          <ac:chgData name="Cristian Chilipirea" userId="34ab170da5908fc4" providerId="LiveId" clId="{40ACB1C5-0B6B-4C4B-B64C-8C91579DB1E1}" dt="2018-10-02T22:10:20.996" v="1205"/>
          <ac:cxnSpMkLst>
            <pc:docMk/>
            <pc:sldMk cId="384922801" sldId="526"/>
            <ac:cxnSpMk id="89" creationId="{493591F9-B6F5-42CD-A18F-CD866803E5E9}"/>
          </ac:cxnSpMkLst>
        </pc:cxnChg>
        <pc:cxnChg chg="add del mod">
          <ac:chgData name="Cristian Chilipirea" userId="34ab170da5908fc4" providerId="LiveId" clId="{40ACB1C5-0B6B-4C4B-B64C-8C91579DB1E1}" dt="2018-10-02T22:10:20.059" v="1202"/>
          <ac:cxnSpMkLst>
            <pc:docMk/>
            <pc:sldMk cId="384922801" sldId="526"/>
            <ac:cxnSpMk id="92" creationId="{555B25E9-57FA-4D32-964E-CB596CE6EB57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13" creationId="{D392E46A-DCCD-4F5B-A2E0-45EDC7DDAE60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14" creationId="{63994B29-5EA2-4AD6-B726-8C02260B63AB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15" creationId="{83E0743B-8E46-4E9E-8EE0-8EF377BE8EC0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16" creationId="{2989896A-B0D5-44F1-8692-33D7D2D1DDA3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17" creationId="{4ECD2801-380A-4763-8A6B-35ECE87AF14D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18" creationId="{AC0B0DAF-40B3-45A1-818D-0506CDBDEB67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19" creationId="{BB3A3492-CD91-4D4C-8055-3C66E23BAA90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20" creationId="{29E53B55-F284-4CC6-BC7E-8840BF3C2276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21" creationId="{8F30AB96-1F8F-4C0D-BF5C-80D139CAB698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22" creationId="{556D623C-E36F-4F54-A593-5ADC36003AB9}"/>
          </ac:cxnSpMkLst>
        </pc:cxnChg>
        <pc:cxnChg chg="add del">
          <ac:chgData name="Cristian Chilipirea" userId="34ab170da5908fc4" providerId="LiveId" clId="{40ACB1C5-0B6B-4C4B-B64C-8C91579DB1E1}" dt="2018-10-02T22:12:08.950" v="1220"/>
          <ac:cxnSpMkLst>
            <pc:docMk/>
            <pc:sldMk cId="384922801" sldId="526"/>
            <ac:cxnSpMk id="123" creationId="{B55B725F-0DAD-4CD1-8998-9953BFD450D0}"/>
          </ac:cxnSpMkLst>
        </pc:cxnChg>
      </pc:sldChg>
      <pc:sldChg chg="addSp delSp modSp modTransition">
        <pc:chgData name="Cristian Chilipirea" userId="34ab170da5908fc4" providerId="LiveId" clId="{40ACB1C5-0B6B-4C4B-B64C-8C91579DB1E1}" dt="2018-10-02T22:23:57.219" v="1322" actId="1076"/>
        <pc:sldMkLst>
          <pc:docMk/>
          <pc:sldMk cId="2918988431" sldId="527"/>
        </pc:sldMkLst>
        <pc:spChg chg="mod">
          <ac:chgData name="Cristian Chilipirea" userId="34ab170da5908fc4" providerId="LiveId" clId="{40ACB1C5-0B6B-4C4B-B64C-8C91579DB1E1}" dt="2018-10-02T22:23:44.121" v="1319" actId="20577"/>
          <ac:spMkLst>
            <pc:docMk/>
            <pc:sldMk cId="2918988431" sldId="527"/>
            <ac:spMk id="2" creationId="{C3E94133-1880-4417-AA41-BF0388D21CA5}"/>
          </ac:spMkLst>
        </pc:spChg>
        <pc:spChg chg="del">
          <ac:chgData name="Cristian Chilipirea" userId="34ab170da5908fc4" providerId="LiveId" clId="{40ACB1C5-0B6B-4C4B-B64C-8C91579DB1E1}" dt="2018-10-02T22:21:11.413" v="1266" actId="478"/>
          <ac:spMkLst>
            <pc:docMk/>
            <pc:sldMk cId="2918988431" sldId="527"/>
            <ac:spMk id="3" creationId="{2D332206-0096-45B2-99F2-503923055BF0}"/>
          </ac:spMkLst>
        </pc:spChg>
        <pc:spChg chg="add del mod">
          <ac:chgData name="Cristian Chilipirea" userId="34ab170da5908fc4" providerId="LiveId" clId="{40ACB1C5-0B6B-4C4B-B64C-8C91579DB1E1}" dt="2018-10-02T22:23:32.796" v="1312" actId="478"/>
          <ac:spMkLst>
            <pc:docMk/>
            <pc:sldMk cId="2918988431" sldId="527"/>
            <ac:spMk id="7" creationId="{58A3689F-587B-4641-8375-4A623366C697}"/>
          </ac:spMkLst>
        </pc:spChg>
        <pc:spChg chg="add del mod">
          <ac:chgData name="Cristian Chilipirea" userId="34ab170da5908fc4" providerId="LiveId" clId="{40ACB1C5-0B6B-4C4B-B64C-8C91579DB1E1}" dt="2018-10-02T22:23:33.913" v="1313" actId="478"/>
          <ac:spMkLst>
            <pc:docMk/>
            <pc:sldMk cId="2918988431" sldId="527"/>
            <ac:spMk id="8" creationId="{63E25340-93D7-48FE-9F1E-B48A2024D976}"/>
          </ac:spMkLst>
        </pc:spChg>
        <pc:picChg chg="add mod">
          <ac:chgData name="Cristian Chilipirea" userId="34ab170da5908fc4" providerId="LiveId" clId="{40ACB1C5-0B6B-4C4B-B64C-8C91579DB1E1}" dt="2018-10-02T22:21:36.212" v="1278" actId="1076"/>
          <ac:picMkLst>
            <pc:docMk/>
            <pc:sldMk cId="2918988431" sldId="527"/>
            <ac:picMk id="6" creationId="{5E4F8245-E006-4689-91C3-C6DA9BAF38C4}"/>
          </ac:picMkLst>
        </pc:picChg>
        <pc:picChg chg="add mod">
          <ac:chgData name="Cristian Chilipirea" userId="34ab170da5908fc4" providerId="LiveId" clId="{40ACB1C5-0B6B-4C4B-B64C-8C91579DB1E1}" dt="2018-10-02T22:23:57.219" v="1322" actId="1076"/>
          <ac:picMkLst>
            <pc:docMk/>
            <pc:sldMk cId="2918988431" sldId="527"/>
            <ac:picMk id="9" creationId="{B7F921F1-4454-4E6F-B39A-5AF94E4C7D58}"/>
          </ac:picMkLst>
        </pc:picChg>
      </pc:sldChg>
      <pc:sldChg chg="addSp delSp modSp modTransition">
        <pc:chgData name="Cristian Chilipirea" userId="34ab170da5908fc4" providerId="LiveId" clId="{40ACB1C5-0B6B-4C4B-B64C-8C91579DB1E1}" dt="2018-10-02T22:14:19.247" v="1245" actId="478"/>
        <pc:sldMkLst>
          <pc:docMk/>
          <pc:sldMk cId="371541737" sldId="528"/>
        </pc:sldMkLst>
        <pc:spChg chg="mod">
          <ac:chgData name="Cristian Chilipirea" userId="34ab170da5908fc4" providerId="LiveId" clId="{40ACB1C5-0B6B-4C4B-B64C-8C91579DB1E1}" dt="2018-10-02T21:59:34.153" v="1130" actId="1076"/>
          <ac:spMkLst>
            <pc:docMk/>
            <pc:sldMk cId="371541737" sldId="528"/>
            <ac:spMk id="3" creationId="{127CADF5-96D9-47DE-B862-63D1EFEC97C5}"/>
          </ac:spMkLst>
        </pc:spChg>
        <pc:picChg chg="add mod">
          <ac:chgData name="Cristian Chilipirea" userId="34ab170da5908fc4" providerId="LiveId" clId="{40ACB1C5-0B6B-4C4B-B64C-8C91579DB1E1}" dt="2018-10-02T21:59:34.153" v="1130" actId="1076"/>
          <ac:picMkLst>
            <pc:docMk/>
            <pc:sldMk cId="371541737" sldId="528"/>
            <ac:picMk id="5" creationId="{D9ABCB1B-926D-4390-A273-141960A9F497}"/>
          </ac:picMkLst>
        </pc:picChg>
        <pc:picChg chg="add del">
          <ac:chgData name="Cristian Chilipirea" userId="34ab170da5908fc4" providerId="LiveId" clId="{40ACB1C5-0B6B-4C4B-B64C-8C91579DB1E1}" dt="2018-10-02T22:14:08.219" v="1243"/>
          <ac:picMkLst>
            <pc:docMk/>
            <pc:sldMk cId="371541737" sldId="528"/>
            <ac:picMk id="6" creationId="{99B3D6D9-E0CC-49E0-B577-B671A974DB60}"/>
          </ac:picMkLst>
        </pc:picChg>
        <pc:picChg chg="add del">
          <ac:chgData name="Cristian Chilipirea" userId="34ab170da5908fc4" providerId="LiveId" clId="{40ACB1C5-0B6B-4C4B-B64C-8C91579DB1E1}" dt="2018-10-02T22:14:19.247" v="1245" actId="478"/>
          <ac:picMkLst>
            <pc:docMk/>
            <pc:sldMk cId="371541737" sldId="528"/>
            <ac:picMk id="7" creationId="{352FC7DD-8855-4C4C-B625-3C0021BCF7DC}"/>
          </ac:picMkLst>
        </pc:picChg>
      </pc:sldChg>
      <pc:sldChg chg="addSp delSp modSp add ord modTransition modNotesTx">
        <pc:chgData name="Cristian Chilipirea" userId="34ab170da5908fc4" providerId="LiveId" clId="{40ACB1C5-0B6B-4C4B-B64C-8C91579DB1E1}" dt="2018-10-02T21:52:58.527" v="1095"/>
        <pc:sldMkLst>
          <pc:docMk/>
          <pc:sldMk cId="617174008" sldId="529"/>
        </pc:sldMkLst>
        <pc:spChg chg="mod">
          <ac:chgData name="Cristian Chilipirea" userId="34ab170da5908fc4" providerId="LiveId" clId="{40ACB1C5-0B6B-4C4B-B64C-8C91579DB1E1}" dt="2018-10-02T21:01:25.518" v="772" actId="20577"/>
          <ac:spMkLst>
            <pc:docMk/>
            <pc:sldMk cId="617174008" sldId="529"/>
            <ac:spMk id="2" creationId="{3EFA92BB-C69E-43F3-9DE0-27787169A731}"/>
          </ac:spMkLst>
        </pc:spChg>
        <pc:spChg chg="del">
          <ac:chgData name="Cristian Chilipirea" userId="34ab170da5908fc4" providerId="LiveId" clId="{40ACB1C5-0B6B-4C4B-B64C-8C91579DB1E1}" dt="2018-10-02T21:01:23.438" v="771" actId="478"/>
          <ac:spMkLst>
            <pc:docMk/>
            <pc:sldMk cId="617174008" sldId="529"/>
            <ac:spMk id="3" creationId="{8FAD3AE2-E64A-41BB-8C8E-FD96C9BAB6EE}"/>
          </ac:spMkLst>
        </pc:spChg>
        <pc:picChg chg="add mod ord">
          <ac:chgData name="Cristian Chilipirea" userId="34ab170da5908fc4" providerId="LiveId" clId="{40ACB1C5-0B6B-4C4B-B64C-8C91579DB1E1}" dt="2018-10-02T21:02:45.117" v="789" actId="1076"/>
          <ac:picMkLst>
            <pc:docMk/>
            <pc:sldMk cId="617174008" sldId="529"/>
            <ac:picMk id="6" creationId="{188E1FE5-018B-4410-8256-E76FDFAFEB3F}"/>
          </ac:picMkLst>
        </pc:picChg>
        <pc:picChg chg="add del mod">
          <ac:chgData name="Cristian Chilipirea" userId="34ab170da5908fc4" providerId="LiveId" clId="{40ACB1C5-0B6B-4C4B-B64C-8C91579DB1E1}" dt="2018-10-02T21:02:13.218" v="782" actId="478"/>
          <ac:picMkLst>
            <pc:docMk/>
            <pc:sldMk cId="617174008" sldId="529"/>
            <ac:picMk id="8" creationId="{5CE7B77A-B8D0-4FAF-8757-45D5257BF30A}"/>
          </ac:picMkLst>
        </pc:picChg>
        <pc:picChg chg="add mod">
          <ac:chgData name="Cristian Chilipirea" userId="34ab170da5908fc4" providerId="LiveId" clId="{40ACB1C5-0B6B-4C4B-B64C-8C91579DB1E1}" dt="2018-10-02T21:02:38.772" v="788" actId="14100"/>
          <ac:picMkLst>
            <pc:docMk/>
            <pc:sldMk cId="617174008" sldId="529"/>
            <ac:picMk id="10" creationId="{33299685-3374-4045-846A-C90A76CF455A}"/>
          </ac:picMkLst>
        </pc:picChg>
      </pc:sldChg>
      <pc:sldChg chg="addSp delSp modSp add modTransition">
        <pc:chgData name="Cristian Chilipirea" userId="34ab170da5908fc4" providerId="LiveId" clId="{40ACB1C5-0B6B-4C4B-B64C-8C91579DB1E1}" dt="2018-10-02T21:52:58.527" v="1095"/>
        <pc:sldMkLst>
          <pc:docMk/>
          <pc:sldMk cId="742774632" sldId="530"/>
        </pc:sldMkLst>
        <pc:spChg chg="add del mod">
          <ac:chgData name="Cristian Chilipirea" userId="34ab170da5908fc4" providerId="LiveId" clId="{40ACB1C5-0B6B-4C4B-B64C-8C91579DB1E1}" dt="2018-10-02T21:03:50.546" v="800"/>
          <ac:spMkLst>
            <pc:docMk/>
            <pc:sldMk cId="742774632" sldId="530"/>
            <ac:spMk id="7" creationId="{0190C311-3B2F-4627-88C3-F121C2C83C6E}"/>
          </ac:spMkLst>
        </pc:spChg>
        <pc:spChg chg="add mod">
          <ac:chgData name="Cristian Chilipirea" userId="34ab170da5908fc4" providerId="LiveId" clId="{40ACB1C5-0B6B-4C4B-B64C-8C91579DB1E1}" dt="2018-10-02T21:04:10.354" v="809" actId="1076"/>
          <ac:spMkLst>
            <pc:docMk/>
            <pc:sldMk cId="742774632" sldId="530"/>
            <ac:spMk id="8" creationId="{490075C4-9B98-4BA2-87B7-51A5F50D0ED9}"/>
          </ac:spMkLst>
        </pc:spChg>
        <pc:picChg chg="add mod">
          <ac:chgData name="Cristian Chilipirea" userId="34ab170da5908fc4" providerId="LiveId" clId="{40ACB1C5-0B6B-4C4B-B64C-8C91579DB1E1}" dt="2018-10-02T21:03:28.821" v="797" actId="1076"/>
          <ac:picMkLst>
            <pc:docMk/>
            <pc:sldMk cId="742774632" sldId="530"/>
            <ac:picMk id="5" creationId="{862C8273-DD18-4042-B4F2-9090CDCF7B4A}"/>
          </ac:picMkLst>
        </pc:picChg>
        <pc:picChg chg="del">
          <ac:chgData name="Cristian Chilipirea" userId="34ab170da5908fc4" providerId="LiveId" clId="{40ACB1C5-0B6B-4C4B-B64C-8C91579DB1E1}" dt="2018-10-02T21:02:59.022" v="791" actId="478"/>
          <ac:picMkLst>
            <pc:docMk/>
            <pc:sldMk cId="742774632" sldId="530"/>
            <ac:picMk id="10" creationId="{33299685-3374-4045-846A-C90A76CF455A}"/>
          </ac:picMkLst>
        </pc:picChg>
        <pc:picChg chg="add mod">
          <ac:chgData name="Cristian Chilipirea" userId="34ab170da5908fc4" providerId="LiveId" clId="{40ACB1C5-0B6B-4C4B-B64C-8C91579DB1E1}" dt="2018-10-02T21:04:32.036" v="813" actId="1076"/>
          <ac:picMkLst>
            <pc:docMk/>
            <pc:sldMk cId="742774632" sldId="530"/>
            <ac:picMk id="11" creationId="{A8EBA5D8-2749-4956-AA62-DA0C6403B5D5}"/>
          </ac:picMkLst>
        </pc:picChg>
      </pc:sldChg>
      <pc:sldChg chg="addSp modSp add modTransition">
        <pc:chgData name="Cristian Chilipirea" userId="34ab170da5908fc4" providerId="LiveId" clId="{40ACB1C5-0B6B-4C4B-B64C-8C91579DB1E1}" dt="2018-10-02T21:52:58.527" v="1095"/>
        <pc:sldMkLst>
          <pc:docMk/>
          <pc:sldMk cId="2619967694" sldId="531"/>
        </pc:sldMkLst>
        <pc:spChg chg="mod">
          <ac:chgData name="Cristian Chilipirea" userId="34ab170da5908fc4" providerId="LiveId" clId="{40ACB1C5-0B6B-4C4B-B64C-8C91579DB1E1}" dt="2018-10-02T21:08:28.278" v="834" actId="20577"/>
          <ac:spMkLst>
            <pc:docMk/>
            <pc:sldMk cId="2619967694" sldId="531"/>
            <ac:spMk id="3" creationId="{5457F2E0-B4AC-46BD-A6FA-D02AEEE1F279}"/>
          </ac:spMkLst>
        </pc:spChg>
        <pc:picChg chg="add mod">
          <ac:chgData name="Cristian Chilipirea" userId="34ab170da5908fc4" providerId="LiveId" clId="{40ACB1C5-0B6B-4C4B-B64C-8C91579DB1E1}" dt="2018-10-02T21:09:12.788" v="874" actId="1076"/>
          <ac:picMkLst>
            <pc:docMk/>
            <pc:sldMk cId="2619967694" sldId="531"/>
            <ac:picMk id="6" creationId="{6E8F7F56-1D1C-489A-8F73-B975F0BA2156}"/>
          </ac:picMkLst>
        </pc:picChg>
      </pc:sldChg>
      <pc:sldChg chg="addSp delSp modSp add modTransition">
        <pc:chgData name="Cristian Chilipirea" userId="34ab170da5908fc4" providerId="LiveId" clId="{40ACB1C5-0B6B-4C4B-B64C-8C91579DB1E1}" dt="2018-10-02T21:52:58.527" v="1095"/>
        <pc:sldMkLst>
          <pc:docMk/>
          <pc:sldMk cId="1290587018" sldId="532"/>
        </pc:sldMkLst>
        <pc:spChg chg="del">
          <ac:chgData name="Cristian Chilipirea" userId="34ab170da5908fc4" providerId="LiveId" clId="{40ACB1C5-0B6B-4C4B-B64C-8C91579DB1E1}" dt="2018-10-02T21:14:22.598" v="878" actId="478"/>
          <ac:spMkLst>
            <pc:docMk/>
            <pc:sldMk cId="1290587018" sldId="532"/>
            <ac:spMk id="3" creationId="{FCDE4CD7-E561-43E9-9969-94440D0AF3A2}"/>
          </ac:spMkLst>
        </pc:spChg>
        <pc:spChg chg="add del mod">
          <ac:chgData name="Cristian Chilipirea" userId="34ab170da5908fc4" providerId="LiveId" clId="{40ACB1C5-0B6B-4C4B-B64C-8C91579DB1E1}" dt="2018-10-02T21:14:24.746" v="879" actId="478"/>
          <ac:spMkLst>
            <pc:docMk/>
            <pc:sldMk cId="1290587018" sldId="532"/>
            <ac:spMk id="7" creationId="{09823597-5F7B-42BE-A639-206C5F61FF05}"/>
          </ac:spMkLst>
        </pc:spChg>
        <pc:picChg chg="del">
          <ac:chgData name="Cristian Chilipirea" userId="34ab170da5908fc4" providerId="LiveId" clId="{40ACB1C5-0B6B-4C4B-B64C-8C91579DB1E1}" dt="2018-10-02T21:14:25.282" v="880" actId="478"/>
          <ac:picMkLst>
            <pc:docMk/>
            <pc:sldMk cId="1290587018" sldId="532"/>
            <ac:picMk id="6" creationId="{8E26822E-F675-4DFA-A3CB-B6E58CDF6AA0}"/>
          </ac:picMkLst>
        </pc:picChg>
        <pc:picChg chg="add mod">
          <ac:chgData name="Cristian Chilipirea" userId="34ab170da5908fc4" providerId="LiveId" clId="{40ACB1C5-0B6B-4C4B-B64C-8C91579DB1E1}" dt="2018-10-02T21:14:54.683" v="883" actId="1076"/>
          <ac:picMkLst>
            <pc:docMk/>
            <pc:sldMk cId="1290587018" sldId="532"/>
            <ac:picMk id="9" creationId="{24A4AA8F-55AD-4E50-971E-03E91E6A433C}"/>
          </ac:picMkLst>
        </pc:picChg>
      </pc:sldChg>
      <pc:sldChg chg="addSp delSp modSp add modTransition modNotesTx">
        <pc:chgData name="Cristian Chilipirea" userId="34ab170da5908fc4" providerId="LiveId" clId="{40ACB1C5-0B6B-4C4B-B64C-8C91579DB1E1}" dt="2018-10-02T21:52:58.527" v="1095"/>
        <pc:sldMkLst>
          <pc:docMk/>
          <pc:sldMk cId="238918458" sldId="533"/>
        </pc:sldMkLst>
        <pc:spChg chg="mod">
          <ac:chgData name="Cristian Chilipirea" userId="34ab170da5908fc4" providerId="LiveId" clId="{40ACB1C5-0B6B-4C4B-B64C-8C91579DB1E1}" dt="2018-10-02T21:16:05.539" v="900" actId="20577"/>
          <ac:spMkLst>
            <pc:docMk/>
            <pc:sldMk cId="238918458" sldId="533"/>
            <ac:spMk id="2" creationId="{5256A4F4-68E4-4C78-829F-2A3B141F6320}"/>
          </ac:spMkLst>
        </pc:spChg>
        <pc:spChg chg="del">
          <ac:chgData name="Cristian Chilipirea" userId="34ab170da5908fc4" providerId="LiveId" clId="{40ACB1C5-0B6B-4C4B-B64C-8C91579DB1E1}" dt="2018-10-02T21:16:08.869" v="901" actId="478"/>
          <ac:spMkLst>
            <pc:docMk/>
            <pc:sldMk cId="238918458" sldId="533"/>
            <ac:spMk id="3" creationId="{E14C7BB2-BB62-446D-B1A6-1BD2A93F9721}"/>
          </ac:spMkLst>
        </pc:spChg>
        <pc:spChg chg="add del mod">
          <ac:chgData name="Cristian Chilipirea" userId="34ab170da5908fc4" providerId="LiveId" clId="{40ACB1C5-0B6B-4C4B-B64C-8C91579DB1E1}" dt="2018-10-02T21:16:11.843" v="902" actId="478"/>
          <ac:spMkLst>
            <pc:docMk/>
            <pc:sldMk cId="238918458" sldId="533"/>
            <ac:spMk id="6" creationId="{93F7AD6F-0A1B-414E-A97F-0C91276CB83C}"/>
          </ac:spMkLst>
        </pc:spChg>
        <pc:picChg chg="add del mod">
          <ac:chgData name="Cristian Chilipirea" userId="34ab170da5908fc4" providerId="LiveId" clId="{40ACB1C5-0B6B-4C4B-B64C-8C91579DB1E1}" dt="2018-10-02T21:16:27.167" v="907" actId="931"/>
          <ac:picMkLst>
            <pc:docMk/>
            <pc:sldMk cId="238918458" sldId="533"/>
            <ac:picMk id="8" creationId="{66FD00AE-C5F6-40C3-AA11-CB9A8CCC7BAE}"/>
          </ac:picMkLst>
        </pc:picChg>
        <pc:picChg chg="del">
          <ac:chgData name="Cristian Chilipirea" userId="34ab170da5908fc4" providerId="LiveId" clId="{40ACB1C5-0B6B-4C4B-B64C-8C91579DB1E1}" dt="2018-10-02T21:16:12.607" v="903" actId="478"/>
          <ac:picMkLst>
            <pc:docMk/>
            <pc:sldMk cId="238918458" sldId="533"/>
            <ac:picMk id="10" creationId="{86D35E25-F6D5-4B35-9B87-2D9C38D13CDE}"/>
          </ac:picMkLst>
        </pc:picChg>
        <pc:picChg chg="add mod">
          <ac:chgData name="Cristian Chilipirea" userId="34ab170da5908fc4" providerId="LiveId" clId="{40ACB1C5-0B6B-4C4B-B64C-8C91579DB1E1}" dt="2018-10-02T21:16:47.202" v="912" actId="1076"/>
          <ac:picMkLst>
            <pc:docMk/>
            <pc:sldMk cId="238918458" sldId="533"/>
            <ac:picMk id="11" creationId="{7187F0D2-EF9C-462D-B613-36E59D176009}"/>
          </ac:picMkLst>
        </pc:picChg>
        <pc:picChg chg="del">
          <ac:chgData name="Cristian Chilipirea" userId="34ab170da5908fc4" providerId="LiveId" clId="{40ACB1C5-0B6B-4C4B-B64C-8C91579DB1E1}" dt="2018-10-02T21:16:13.035" v="904" actId="478"/>
          <ac:picMkLst>
            <pc:docMk/>
            <pc:sldMk cId="238918458" sldId="533"/>
            <ac:picMk id="12" creationId="{E5E88EC3-921B-4FE2-AAE0-2096E7EF6101}"/>
          </ac:picMkLst>
        </pc:picChg>
        <pc:picChg chg="del">
          <ac:chgData name="Cristian Chilipirea" userId="34ab170da5908fc4" providerId="LiveId" clId="{40ACB1C5-0B6B-4C4B-B64C-8C91579DB1E1}" dt="2018-10-02T21:16:13.547" v="905" actId="478"/>
          <ac:picMkLst>
            <pc:docMk/>
            <pc:sldMk cId="238918458" sldId="533"/>
            <ac:picMk id="13" creationId="{879BF611-D25E-4292-AD76-02A4FE864C98}"/>
          </ac:picMkLst>
        </pc:picChg>
      </pc:sldChg>
      <pc:sldChg chg="addSp delSp modSp add modTransition">
        <pc:chgData name="Cristian Chilipirea" userId="34ab170da5908fc4" providerId="LiveId" clId="{40ACB1C5-0B6B-4C4B-B64C-8C91579DB1E1}" dt="2018-10-02T21:52:58.527" v="1095"/>
        <pc:sldMkLst>
          <pc:docMk/>
          <pc:sldMk cId="162901516" sldId="534"/>
        </pc:sldMkLst>
        <pc:spChg chg="mod">
          <ac:chgData name="Cristian Chilipirea" userId="34ab170da5908fc4" providerId="LiveId" clId="{40ACB1C5-0B6B-4C4B-B64C-8C91579DB1E1}" dt="2018-10-02T21:17:43.371" v="921" actId="20577"/>
          <ac:spMkLst>
            <pc:docMk/>
            <pc:sldMk cId="162901516" sldId="534"/>
            <ac:spMk id="2" creationId="{F0E10AA8-D063-4FA6-95F8-4024B4CC6F0E}"/>
          </ac:spMkLst>
        </pc:spChg>
        <pc:spChg chg="del">
          <ac:chgData name="Cristian Chilipirea" userId="34ab170da5908fc4" providerId="LiveId" clId="{40ACB1C5-0B6B-4C4B-B64C-8C91579DB1E1}" dt="2018-10-02T21:17:50.747" v="924" actId="478"/>
          <ac:spMkLst>
            <pc:docMk/>
            <pc:sldMk cId="162901516" sldId="534"/>
            <ac:spMk id="3" creationId="{80A99524-A9C8-4D05-B03D-D7D61DCC4ADA}"/>
          </ac:spMkLst>
        </pc:spChg>
        <pc:spChg chg="add del">
          <ac:chgData name="Cristian Chilipirea" userId="34ab170da5908fc4" providerId="LiveId" clId="{40ACB1C5-0B6B-4C4B-B64C-8C91579DB1E1}" dt="2018-10-02T21:17:45.829" v="923"/>
          <ac:spMkLst>
            <pc:docMk/>
            <pc:sldMk cId="162901516" sldId="534"/>
            <ac:spMk id="5" creationId="{04703FEF-979A-41CF-94A7-99C1551212E9}"/>
          </ac:spMkLst>
        </pc:spChg>
        <pc:picChg chg="add mod">
          <ac:chgData name="Cristian Chilipirea" userId="34ab170da5908fc4" providerId="LiveId" clId="{40ACB1C5-0B6B-4C4B-B64C-8C91579DB1E1}" dt="2018-10-02T21:17:53.748" v="926" actId="1076"/>
          <ac:picMkLst>
            <pc:docMk/>
            <pc:sldMk cId="162901516" sldId="534"/>
            <ac:picMk id="7" creationId="{C9F94140-5116-4753-86D3-117EB09854C7}"/>
          </ac:picMkLst>
        </pc:picChg>
      </pc:sldChg>
      <pc:sldChg chg="addSp delSp modSp add modTransition">
        <pc:chgData name="Cristian Chilipirea" userId="34ab170da5908fc4" providerId="LiveId" clId="{40ACB1C5-0B6B-4C4B-B64C-8C91579DB1E1}" dt="2018-10-02T21:52:58.527" v="1095"/>
        <pc:sldMkLst>
          <pc:docMk/>
          <pc:sldMk cId="2632471956" sldId="535"/>
        </pc:sldMkLst>
        <pc:spChg chg="mod">
          <ac:chgData name="Cristian Chilipirea" userId="34ab170da5908fc4" providerId="LiveId" clId="{40ACB1C5-0B6B-4C4B-B64C-8C91579DB1E1}" dt="2018-10-02T21:18:34.015" v="946" actId="20577"/>
          <ac:spMkLst>
            <pc:docMk/>
            <pc:sldMk cId="2632471956" sldId="535"/>
            <ac:spMk id="2" creationId="{36DA95D2-76E5-416E-A7A2-C343803F5F91}"/>
          </ac:spMkLst>
        </pc:spChg>
        <pc:spChg chg="del">
          <ac:chgData name="Cristian Chilipirea" userId="34ab170da5908fc4" providerId="LiveId" clId="{40ACB1C5-0B6B-4C4B-B64C-8C91579DB1E1}" dt="2018-10-02T21:18:36.863" v="947" actId="478"/>
          <ac:spMkLst>
            <pc:docMk/>
            <pc:sldMk cId="2632471956" sldId="535"/>
            <ac:spMk id="3" creationId="{522A6478-05AC-4139-A5E7-782EBCD255D4}"/>
          </ac:spMkLst>
        </pc:spChg>
        <pc:picChg chg="add mod">
          <ac:chgData name="Cristian Chilipirea" userId="34ab170da5908fc4" providerId="LiveId" clId="{40ACB1C5-0B6B-4C4B-B64C-8C91579DB1E1}" dt="2018-10-02T21:18:38.172" v="948"/>
          <ac:picMkLst>
            <pc:docMk/>
            <pc:sldMk cId="2632471956" sldId="535"/>
            <ac:picMk id="6" creationId="{CDA6154C-A091-4595-9A07-8526FBA4B695}"/>
          </ac:picMkLst>
        </pc:picChg>
      </pc:sldChg>
      <pc:sldChg chg="addSp delSp modSp add modTransition">
        <pc:chgData name="Cristian Chilipirea" userId="34ab170da5908fc4" providerId="LiveId" clId="{40ACB1C5-0B6B-4C4B-B64C-8C91579DB1E1}" dt="2018-10-02T21:52:58.527" v="1095"/>
        <pc:sldMkLst>
          <pc:docMk/>
          <pc:sldMk cId="2927050837" sldId="536"/>
        </pc:sldMkLst>
        <pc:spChg chg="mod">
          <ac:chgData name="Cristian Chilipirea" userId="34ab170da5908fc4" providerId="LiveId" clId="{40ACB1C5-0B6B-4C4B-B64C-8C91579DB1E1}" dt="2018-10-02T21:19:23.035" v="955" actId="20577"/>
          <ac:spMkLst>
            <pc:docMk/>
            <pc:sldMk cId="2927050837" sldId="536"/>
            <ac:spMk id="2" creationId="{3F3BEEF4-2CD0-4BD5-B27B-F2CC22C6A6CF}"/>
          </ac:spMkLst>
        </pc:spChg>
        <pc:spChg chg="del">
          <ac:chgData name="Cristian Chilipirea" userId="34ab170da5908fc4" providerId="LiveId" clId="{40ACB1C5-0B6B-4C4B-B64C-8C91579DB1E1}" dt="2018-10-02T21:19:25.339" v="956" actId="478"/>
          <ac:spMkLst>
            <pc:docMk/>
            <pc:sldMk cId="2927050837" sldId="536"/>
            <ac:spMk id="3" creationId="{495172FA-4A32-4972-86FD-0B723B25A54D}"/>
          </ac:spMkLst>
        </pc:spChg>
        <pc:picChg chg="add mod">
          <ac:chgData name="Cristian Chilipirea" userId="34ab170da5908fc4" providerId="LiveId" clId="{40ACB1C5-0B6B-4C4B-B64C-8C91579DB1E1}" dt="2018-10-02T21:20:32.018" v="971" actId="1076"/>
          <ac:picMkLst>
            <pc:docMk/>
            <pc:sldMk cId="2927050837" sldId="536"/>
            <ac:picMk id="6" creationId="{1693115A-0982-43D7-B755-09EC9BF6CB86}"/>
          </ac:picMkLst>
        </pc:picChg>
      </pc:sldChg>
      <pc:sldChg chg="addSp delSp modSp add modTransition">
        <pc:chgData name="Cristian Chilipirea" userId="34ab170da5908fc4" providerId="LiveId" clId="{40ACB1C5-0B6B-4C4B-B64C-8C91579DB1E1}" dt="2018-10-02T21:52:58.527" v="1095"/>
        <pc:sldMkLst>
          <pc:docMk/>
          <pc:sldMk cId="625462843" sldId="537"/>
        </pc:sldMkLst>
        <pc:spChg chg="mod">
          <ac:chgData name="Cristian Chilipirea" userId="34ab170da5908fc4" providerId="LiveId" clId="{40ACB1C5-0B6B-4C4B-B64C-8C91579DB1E1}" dt="2018-10-02T21:20:22.275" v="967" actId="20577"/>
          <ac:spMkLst>
            <pc:docMk/>
            <pc:sldMk cId="625462843" sldId="537"/>
            <ac:spMk id="2" creationId="{3AB47608-D492-43E1-AFB5-C77AB80D72B2}"/>
          </ac:spMkLst>
        </pc:spChg>
        <pc:spChg chg="del">
          <ac:chgData name="Cristian Chilipirea" userId="34ab170da5908fc4" providerId="LiveId" clId="{40ACB1C5-0B6B-4C4B-B64C-8C91579DB1E1}" dt="2018-10-02T21:20:24.339" v="968" actId="478"/>
          <ac:spMkLst>
            <pc:docMk/>
            <pc:sldMk cId="625462843" sldId="537"/>
            <ac:spMk id="3" creationId="{5C7BA4E7-64B9-455B-B516-CEED914516BB}"/>
          </ac:spMkLst>
        </pc:spChg>
        <pc:picChg chg="add mod">
          <ac:chgData name="Cristian Chilipirea" userId="34ab170da5908fc4" providerId="LiveId" clId="{40ACB1C5-0B6B-4C4B-B64C-8C91579DB1E1}" dt="2018-10-02T21:20:28.336" v="970" actId="1076"/>
          <ac:picMkLst>
            <pc:docMk/>
            <pc:sldMk cId="625462843" sldId="537"/>
            <ac:picMk id="6" creationId="{CBAC2328-BE11-4186-91AF-950D3B274356}"/>
          </ac:picMkLst>
        </pc:picChg>
      </pc:sldChg>
      <pc:sldChg chg="addSp delSp modSp add modTransition">
        <pc:chgData name="Cristian Chilipirea" userId="34ab170da5908fc4" providerId="LiveId" clId="{40ACB1C5-0B6B-4C4B-B64C-8C91579DB1E1}" dt="2018-10-02T21:52:58.527" v="1095"/>
        <pc:sldMkLst>
          <pc:docMk/>
          <pc:sldMk cId="1741540215" sldId="538"/>
        </pc:sldMkLst>
        <pc:spChg chg="del">
          <ac:chgData name="Cristian Chilipirea" userId="34ab170da5908fc4" providerId="LiveId" clId="{40ACB1C5-0B6B-4C4B-B64C-8C91579DB1E1}" dt="2018-10-02T21:25:39.464" v="993" actId="478"/>
          <ac:spMkLst>
            <pc:docMk/>
            <pc:sldMk cId="1741540215" sldId="538"/>
            <ac:spMk id="2" creationId="{6532A0EE-BB06-494F-9238-19451277E1DB}"/>
          </ac:spMkLst>
        </pc:spChg>
        <pc:spChg chg="del">
          <ac:chgData name="Cristian Chilipirea" userId="34ab170da5908fc4" providerId="LiveId" clId="{40ACB1C5-0B6B-4C4B-B64C-8C91579DB1E1}" dt="2018-10-02T21:24:54.483" v="982" actId="931"/>
          <ac:spMkLst>
            <pc:docMk/>
            <pc:sldMk cId="1741540215" sldId="538"/>
            <ac:spMk id="3" creationId="{F698C45B-C988-4DE0-A3AA-606C6D43C242}"/>
          </ac:spMkLst>
        </pc:spChg>
        <pc:spChg chg="add del mod">
          <ac:chgData name="Cristian Chilipirea" userId="34ab170da5908fc4" providerId="LiveId" clId="{40ACB1C5-0B6B-4C4B-B64C-8C91579DB1E1}" dt="2018-10-02T21:25:17.905" v="987" actId="931"/>
          <ac:spMkLst>
            <pc:docMk/>
            <pc:sldMk cId="1741540215" sldId="538"/>
            <ac:spMk id="8" creationId="{71B439AB-3866-4EF7-8E82-FA185B0E8CCE}"/>
          </ac:spMkLst>
        </pc:spChg>
        <pc:picChg chg="add del mod">
          <ac:chgData name="Cristian Chilipirea" userId="34ab170da5908fc4" providerId="LiveId" clId="{40ACB1C5-0B6B-4C4B-B64C-8C91579DB1E1}" dt="2018-10-02T21:25:03.422" v="986" actId="478"/>
          <ac:picMkLst>
            <pc:docMk/>
            <pc:sldMk cId="1741540215" sldId="538"/>
            <ac:picMk id="6" creationId="{7495D35F-94F1-4F29-8E3E-9A1DFCA1F972}"/>
          </ac:picMkLst>
        </pc:picChg>
        <pc:picChg chg="add mod">
          <ac:chgData name="Cristian Chilipirea" userId="34ab170da5908fc4" providerId="LiveId" clId="{40ACB1C5-0B6B-4C4B-B64C-8C91579DB1E1}" dt="2018-10-02T21:25:23.380" v="990" actId="1076"/>
          <ac:picMkLst>
            <pc:docMk/>
            <pc:sldMk cId="1741540215" sldId="538"/>
            <ac:picMk id="10" creationId="{3F38ED30-6807-4C93-B632-3C556619CC34}"/>
          </ac:picMkLst>
        </pc:picChg>
        <pc:picChg chg="add mod">
          <ac:chgData name="Cristian Chilipirea" userId="34ab170da5908fc4" providerId="LiveId" clId="{40ACB1C5-0B6B-4C4B-B64C-8C91579DB1E1}" dt="2018-10-02T21:25:42.773" v="995" actId="1076"/>
          <ac:picMkLst>
            <pc:docMk/>
            <pc:sldMk cId="1741540215" sldId="538"/>
            <ac:picMk id="12" creationId="{252330A2-4EB2-44E2-BD79-6C28F5F5348C}"/>
          </ac:picMkLst>
        </pc:picChg>
      </pc:sldChg>
      <pc:sldChg chg="delSp modSp add ord modTransition">
        <pc:chgData name="Cristian Chilipirea" userId="34ab170da5908fc4" providerId="LiveId" clId="{40ACB1C5-0B6B-4C4B-B64C-8C91579DB1E1}" dt="2018-10-02T21:52:58.527" v="1095"/>
        <pc:sldMkLst>
          <pc:docMk/>
          <pc:sldMk cId="1544035050" sldId="539"/>
        </pc:sldMkLst>
        <pc:spChg chg="mod">
          <ac:chgData name="Cristian Chilipirea" userId="34ab170da5908fc4" providerId="LiveId" clId="{40ACB1C5-0B6B-4C4B-B64C-8C91579DB1E1}" dt="2018-10-02T21:41:36.406" v="1044" actId="20577"/>
          <ac:spMkLst>
            <pc:docMk/>
            <pc:sldMk cId="1544035050" sldId="539"/>
            <ac:spMk id="3" creationId="{625E152B-87E2-429C-9420-5FD6B44063FE}"/>
          </ac:spMkLst>
        </pc:spChg>
        <pc:picChg chg="del">
          <ac:chgData name="Cristian Chilipirea" userId="34ab170da5908fc4" providerId="LiveId" clId="{40ACB1C5-0B6B-4C4B-B64C-8C91579DB1E1}" dt="2018-10-02T21:34:43" v="1006" actId="478"/>
          <ac:picMkLst>
            <pc:docMk/>
            <pc:sldMk cId="1544035050" sldId="539"/>
            <ac:picMk id="14" creationId="{B6C59429-8DA0-4492-9391-49E81E30B229}"/>
          </ac:picMkLst>
        </pc:picChg>
      </pc:sldChg>
      <pc:sldChg chg="add modTransition">
        <pc:chgData name="Cristian Chilipirea" userId="34ab170da5908fc4" providerId="LiveId" clId="{40ACB1C5-0B6B-4C4B-B64C-8C91579DB1E1}" dt="2018-10-02T21:52:58.527" v="1095"/>
        <pc:sldMkLst>
          <pc:docMk/>
          <pc:sldMk cId="2002666867" sldId="540"/>
        </pc:sldMkLst>
      </pc:sldChg>
      <pc:sldChg chg="addSp delSp modSp add ord">
        <pc:chgData name="Cristian Chilipirea" userId="34ab170da5908fc4" providerId="LiveId" clId="{40ACB1C5-0B6B-4C4B-B64C-8C91579DB1E1}" dt="2018-10-02T22:16:11.889" v="1265" actId="1076"/>
        <pc:sldMkLst>
          <pc:docMk/>
          <pc:sldMk cId="1888411994" sldId="541"/>
        </pc:sldMkLst>
        <pc:spChg chg="mod">
          <ac:chgData name="Cristian Chilipirea" userId="34ab170da5908fc4" providerId="LiveId" clId="{40ACB1C5-0B6B-4C4B-B64C-8C91579DB1E1}" dt="2018-10-02T22:14:31.327" v="1248"/>
          <ac:spMkLst>
            <pc:docMk/>
            <pc:sldMk cId="1888411994" sldId="541"/>
            <ac:spMk id="2" creationId="{C246B18D-21B3-4B24-B48E-7496160B3CF6}"/>
          </ac:spMkLst>
        </pc:spChg>
        <pc:picChg chg="add del mod">
          <ac:chgData name="Cristian Chilipirea" userId="34ab170da5908fc4" providerId="LiveId" clId="{40ACB1C5-0B6B-4C4B-B64C-8C91579DB1E1}" dt="2018-10-02T22:15:27.215" v="1250" actId="478"/>
          <ac:picMkLst>
            <pc:docMk/>
            <pc:sldMk cId="1888411994" sldId="541"/>
            <ac:picMk id="5" creationId="{8EB89E2F-FB93-43C1-A35F-1210F4AD81A4}"/>
          </ac:picMkLst>
        </pc:picChg>
        <pc:picChg chg="add del mod">
          <ac:chgData name="Cristian Chilipirea" userId="34ab170da5908fc4" providerId="LiveId" clId="{40ACB1C5-0B6B-4C4B-B64C-8C91579DB1E1}" dt="2018-10-02T22:15:35.895" v="1254"/>
          <ac:picMkLst>
            <pc:docMk/>
            <pc:sldMk cId="1888411994" sldId="541"/>
            <ac:picMk id="7" creationId="{C92A7783-639D-461B-9903-314514A82071}"/>
          </ac:picMkLst>
        </pc:picChg>
        <pc:picChg chg="add mod">
          <ac:chgData name="Cristian Chilipirea" userId="34ab170da5908fc4" providerId="LiveId" clId="{40ACB1C5-0B6B-4C4B-B64C-8C91579DB1E1}" dt="2018-10-02T22:16:11.889" v="1265" actId="1076"/>
          <ac:picMkLst>
            <pc:docMk/>
            <pc:sldMk cId="1888411994" sldId="541"/>
            <ac:picMk id="10" creationId="{6E1EEAAC-15B7-4B1C-BE55-B912E8AF4150}"/>
          </ac:picMkLst>
        </pc:picChg>
      </pc:sldChg>
      <pc:sldChg chg="addSp delSp modSp add">
        <pc:chgData name="Cristian Chilipirea" userId="34ab170da5908fc4" providerId="LiveId" clId="{40ACB1C5-0B6B-4C4B-B64C-8C91579DB1E1}" dt="2018-10-02T22:23:20.914" v="1309" actId="1076"/>
        <pc:sldMkLst>
          <pc:docMk/>
          <pc:sldMk cId="3728125730" sldId="542"/>
        </pc:sldMkLst>
        <pc:spChg chg="mod">
          <ac:chgData name="Cristian Chilipirea" userId="34ab170da5908fc4" providerId="LiveId" clId="{40ACB1C5-0B6B-4C4B-B64C-8C91579DB1E1}" dt="2018-10-02T22:22:46.905" v="1302" actId="6549"/>
          <ac:spMkLst>
            <pc:docMk/>
            <pc:sldMk cId="3728125730" sldId="542"/>
            <ac:spMk id="2" creationId="{C3E94133-1880-4417-AA41-BF0388D21CA5}"/>
          </ac:spMkLst>
        </pc:spChg>
        <pc:picChg chg="add mod">
          <ac:chgData name="Cristian Chilipirea" userId="34ab170da5908fc4" providerId="LiveId" clId="{40ACB1C5-0B6B-4C4B-B64C-8C91579DB1E1}" dt="2018-10-02T22:23:20.914" v="1309" actId="1076"/>
          <ac:picMkLst>
            <pc:docMk/>
            <pc:sldMk cId="3728125730" sldId="542"/>
            <ac:picMk id="5" creationId="{16E6390D-3CF4-4876-AFA9-3778A06DEA8D}"/>
          </ac:picMkLst>
        </pc:picChg>
        <pc:picChg chg="del">
          <ac:chgData name="Cristian Chilipirea" userId="34ab170da5908fc4" providerId="LiveId" clId="{40ACB1C5-0B6B-4C4B-B64C-8C91579DB1E1}" dt="2018-10-02T22:23:13.308" v="1304" actId="478"/>
          <ac:picMkLst>
            <pc:docMk/>
            <pc:sldMk cId="3728125730" sldId="542"/>
            <ac:picMk id="6" creationId="{5E4F8245-E006-4689-91C3-C6DA9BAF38C4}"/>
          </ac:picMkLst>
        </pc:picChg>
      </pc:sldChg>
      <pc:sldChg chg="addSp modSp add ord">
        <pc:chgData name="Cristian Chilipirea" userId="34ab170da5908fc4" providerId="LiveId" clId="{40ACB1C5-0B6B-4C4B-B64C-8C91579DB1E1}" dt="2018-10-02T22:26:36.245" v="1354" actId="1076"/>
        <pc:sldMkLst>
          <pc:docMk/>
          <pc:sldMk cId="1289218972" sldId="543"/>
        </pc:sldMkLst>
        <pc:spChg chg="mod">
          <ac:chgData name="Cristian Chilipirea" userId="34ab170da5908fc4" providerId="LiveId" clId="{40ACB1C5-0B6B-4C4B-B64C-8C91579DB1E1}" dt="2018-10-02T22:24:41.064" v="1331" actId="20577"/>
          <ac:spMkLst>
            <pc:docMk/>
            <pc:sldMk cId="1289218972" sldId="543"/>
            <ac:spMk id="2" creationId="{C3E94133-1880-4417-AA41-BF0388D21CA5}"/>
          </ac:spMkLst>
        </pc:spChg>
        <pc:spChg chg="mod">
          <ac:chgData name="Cristian Chilipirea" userId="34ab170da5908fc4" providerId="LiveId" clId="{40ACB1C5-0B6B-4C4B-B64C-8C91579DB1E1}" dt="2018-10-02T22:26:36.245" v="1354" actId="1076"/>
          <ac:spMkLst>
            <pc:docMk/>
            <pc:sldMk cId="1289218972" sldId="543"/>
            <ac:spMk id="7" creationId="{58A3689F-587B-4641-8375-4A623366C697}"/>
          </ac:spMkLst>
        </pc:spChg>
        <pc:spChg chg="mod">
          <ac:chgData name="Cristian Chilipirea" userId="34ab170da5908fc4" providerId="LiveId" clId="{40ACB1C5-0B6B-4C4B-B64C-8C91579DB1E1}" dt="2018-10-02T22:25:43.464" v="1341" actId="20577"/>
          <ac:spMkLst>
            <pc:docMk/>
            <pc:sldMk cId="1289218972" sldId="543"/>
            <ac:spMk id="8" creationId="{63E25340-93D7-48FE-9F1E-B48A2024D976}"/>
          </ac:spMkLst>
        </pc:spChg>
        <pc:spChg chg="add mod">
          <ac:chgData name="Cristian Chilipirea" userId="34ab170da5908fc4" providerId="LiveId" clId="{40ACB1C5-0B6B-4C4B-B64C-8C91579DB1E1}" dt="2018-10-02T22:25:53.291" v="1345" actId="13926"/>
          <ac:spMkLst>
            <pc:docMk/>
            <pc:sldMk cId="1289218972" sldId="543"/>
            <ac:spMk id="9" creationId="{CA70642D-F1F4-4092-B66D-2F16805C9DA1}"/>
          </ac:spMkLst>
        </pc:spChg>
        <pc:spChg chg="add mod">
          <ac:chgData name="Cristian Chilipirea" userId="34ab170da5908fc4" providerId="LiveId" clId="{40ACB1C5-0B6B-4C4B-B64C-8C91579DB1E1}" dt="2018-10-02T22:26:07.581" v="1349" actId="13926"/>
          <ac:spMkLst>
            <pc:docMk/>
            <pc:sldMk cId="1289218972" sldId="543"/>
            <ac:spMk id="10" creationId="{5FA131EE-A608-49FA-B36C-AC313B3513D7}"/>
          </ac:spMkLst>
        </pc:spChg>
      </pc:sldChg>
      <pc:sldChg chg="modSp add">
        <pc:chgData name="Cristian Chilipirea" userId="34ab170da5908fc4" providerId="LiveId" clId="{40ACB1C5-0B6B-4C4B-B64C-8C91579DB1E1}" dt="2018-10-02T22:24:13.026" v="1326" actId="1076"/>
        <pc:sldMkLst>
          <pc:docMk/>
          <pc:sldMk cId="2126027227" sldId="544"/>
        </pc:sldMkLst>
        <pc:spChg chg="mod">
          <ac:chgData name="Cristian Chilipirea" userId="34ab170da5908fc4" providerId="LiveId" clId="{40ACB1C5-0B6B-4C4B-B64C-8C91579DB1E1}" dt="2018-10-02T22:24:13.026" v="1326" actId="1076"/>
          <ac:spMkLst>
            <pc:docMk/>
            <pc:sldMk cId="2126027227" sldId="544"/>
            <ac:spMk id="7" creationId="{58A3689F-587B-4641-8375-4A623366C697}"/>
          </ac:spMkLst>
        </pc:spChg>
      </pc:sldChg>
      <pc:sldChg chg="modSp add">
        <pc:chgData name="Cristian Chilipirea" userId="34ab170da5908fc4" providerId="LiveId" clId="{40ACB1C5-0B6B-4C4B-B64C-8C91579DB1E1}" dt="2018-10-02T22:24:20.180" v="1327" actId="1076"/>
        <pc:sldMkLst>
          <pc:docMk/>
          <pc:sldMk cId="3144370955" sldId="545"/>
        </pc:sldMkLst>
        <pc:spChg chg="mod">
          <ac:chgData name="Cristian Chilipirea" userId="34ab170da5908fc4" providerId="LiveId" clId="{40ACB1C5-0B6B-4C4B-B64C-8C91579DB1E1}" dt="2018-10-02T22:24:20.180" v="1327" actId="1076"/>
          <ac:spMkLst>
            <pc:docMk/>
            <pc:sldMk cId="3144370955" sldId="545"/>
            <ac:spMk id="8" creationId="{63E25340-93D7-48FE-9F1E-B48A2024D976}"/>
          </ac:spMkLst>
        </pc:spChg>
      </pc:sldChg>
      <pc:sldChg chg="modSp add">
        <pc:chgData name="Cristian Chilipirea" userId="34ab170da5908fc4" providerId="LiveId" clId="{40ACB1C5-0B6B-4C4B-B64C-8C91579DB1E1}" dt="2018-10-02T22:24:26.579" v="1328" actId="1076"/>
        <pc:sldMkLst>
          <pc:docMk/>
          <pc:sldMk cId="1882107523" sldId="546"/>
        </pc:sldMkLst>
        <pc:spChg chg="mod">
          <ac:chgData name="Cristian Chilipirea" userId="34ab170da5908fc4" providerId="LiveId" clId="{40ACB1C5-0B6B-4C4B-B64C-8C91579DB1E1}" dt="2018-10-02T22:24:26.579" v="1328" actId="1076"/>
          <ac:spMkLst>
            <pc:docMk/>
            <pc:sldMk cId="1882107523" sldId="546"/>
            <ac:spMk id="7" creationId="{58A3689F-587B-4641-8375-4A623366C697}"/>
          </ac:spMkLst>
        </pc:spChg>
      </pc:sldChg>
      <pc:sldChg chg="modSp add">
        <pc:chgData name="Cristian Chilipirea" userId="34ab170da5908fc4" providerId="LiveId" clId="{40ACB1C5-0B6B-4C4B-B64C-8C91579DB1E1}" dt="2018-10-02T22:26:42.414" v="1355" actId="1076"/>
        <pc:sldMkLst>
          <pc:docMk/>
          <pc:sldMk cId="558091035" sldId="547"/>
        </pc:sldMkLst>
        <pc:spChg chg="mod">
          <ac:chgData name="Cristian Chilipirea" userId="34ab170da5908fc4" providerId="LiveId" clId="{40ACB1C5-0B6B-4C4B-B64C-8C91579DB1E1}" dt="2018-10-02T22:26:42.414" v="1355" actId="1076"/>
          <ac:spMkLst>
            <pc:docMk/>
            <pc:sldMk cId="558091035" sldId="547"/>
            <ac:spMk id="9" creationId="{CA70642D-F1F4-4092-B66D-2F16805C9DA1}"/>
          </ac:spMkLst>
        </pc:spChg>
      </pc:sldChg>
      <pc:sldChg chg="modSp add">
        <pc:chgData name="Cristian Chilipirea" userId="34ab170da5908fc4" providerId="LiveId" clId="{40ACB1C5-0B6B-4C4B-B64C-8C91579DB1E1}" dt="2018-10-02T22:27:59.961" v="1400" actId="1076"/>
        <pc:sldMkLst>
          <pc:docMk/>
          <pc:sldMk cId="3034493033" sldId="548"/>
        </pc:sldMkLst>
        <pc:spChg chg="mod">
          <ac:chgData name="Cristian Chilipirea" userId="34ab170da5908fc4" providerId="LiveId" clId="{40ACB1C5-0B6B-4C4B-B64C-8C91579DB1E1}" dt="2018-10-02T22:27:59.961" v="1400" actId="1076"/>
          <ac:spMkLst>
            <pc:docMk/>
            <pc:sldMk cId="3034493033" sldId="548"/>
            <ac:spMk id="9" creationId="{CA70642D-F1F4-4092-B66D-2F16805C9DA1}"/>
          </ac:spMkLst>
        </pc:spChg>
        <pc:spChg chg="mod">
          <ac:chgData name="Cristian Chilipirea" userId="34ab170da5908fc4" providerId="LiveId" clId="{40ACB1C5-0B6B-4C4B-B64C-8C91579DB1E1}" dt="2018-10-02T22:26:48.190" v="1356" actId="1076"/>
          <ac:spMkLst>
            <pc:docMk/>
            <pc:sldMk cId="3034493033" sldId="548"/>
            <ac:spMk id="10" creationId="{5FA131EE-A608-49FA-B36C-AC313B3513D7}"/>
          </ac:spMkLst>
        </pc:spChg>
      </pc:sldChg>
      <pc:sldChg chg="modSp add">
        <pc:chgData name="Cristian Chilipirea" userId="34ab170da5908fc4" providerId="LiveId" clId="{40ACB1C5-0B6B-4C4B-B64C-8C91579DB1E1}" dt="2018-10-02T22:26:52.128" v="1357" actId="1076"/>
        <pc:sldMkLst>
          <pc:docMk/>
          <pc:sldMk cId="2448597296" sldId="549"/>
        </pc:sldMkLst>
        <pc:spChg chg="mod">
          <ac:chgData name="Cristian Chilipirea" userId="34ab170da5908fc4" providerId="LiveId" clId="{40ACB1C5-0B6B-4C4B-B64C-8C91579DB1E1}" dt="2018-10-02T22:26:52.128" v="1357" actId="1076"/>
          <ac:spMkLst>
            <pc:docMk/>
            <pc:sldMk cId="2448597296" sldId="549"/>
            <ac:spMk id="7" creationId="{58A3689F-587B-4641-8375-4A623366C697}"/>
          </ac:spMkLst>
        </pc:spChg>
      </pc:sldChg>
      <pc:sldChg chg="modSp add">
        <pc:chgData name="Cristian Chilipirea" userId="34ab170da5908fc4" providerId="LiveId" clId="{40ACB1C5-0B6B-4C4B-B64C-8C91579DB1E1}" dt="2018-10-02T22:28:09.778" v="1401" actId="1076"/>
        <pc:sldMkLst>
          <pc:docMk/>
          <pc:sldMk cId="3128890427" sldId="550"/>
        </pc:sldMkLst>
        <pc:spChg chg="mod">
          <ac:chgData name="Cristian Chilipirea" userId="34ab170da5908fc4" providerId="LiveId" clId="{40ACB1C5-0B6B-4C4B-B64C-8C91579DB1E1}" dt="2018-10-02T22:28:09.778" v="1401" actId="1076"/>
          <ac:spMkLst>
            <pc:docMk/>
            <pc:sldMk cId="3128890427" sldId="550"/>
            <ac:spMk id="8" creationId="{63E25340-93D7-48FE-9F1E-B48A2024D976}"/>
          </ac:spMkLst>
        </pc:spChg>
        <pc:spChg chg="mod">
          <ac:chgData name="Cristian Chilipirea" userId="34ab170da5908fc4" providerId="LiveId" clId="{40ACB1C5-0B6B-4C4B-B64C-8C91579DB1E1}" dt="2018-10-02T22:26:58.864" v="1358" actId="1076"/>
          <ac:spMkLst>
            <pc:docMk/>
            <pc:sldMk cId="3128890427" sldId="550"/>
            <ac:spMk id="9" creationId="{CA70642D-F1F4-4092-B66D-2F16805C9DA1}"/>
          </ac:spMkLst>
        </pc:spChg>
      </pc:sldChg>
      <pc:sldChg chg="addSp modSp add ord">
        <pc:chgData name="Cristian Chilipirea" userId="34ab170da5908fc4" providerId="LiveId" clId="{40ACB1C5-0B6B-4C4B-B64C-8C91579DB1E1}" dt="2018-10-02T22:28:56.393" v="1402" actId="1076"/>
        <pc:sldMkLst>
          <pc:docMk/>
          <pc:sldMk cId="447635862" sldId="551"/>
        </pc:sldMkLst>
        <pc:spChg chg="add mod">
          <ac:chgData name="Cristian Chilipirea" userId="34ab170da5908fc4" providerId="LiveId" clId="{40ACB1C5-0B6B-4C4B-B64C-8C91579DB1E1}" dt="2018-10-02T22:28:56.393" v="1402" actId="1076"/>
          <ac:spMkLst>
            <pc:docMk/>
            <pc:sldMk cId="447635862" sldId="551"/>
            <ac:spMk id="3" creationId="{6634E7C2-E6C2-465A-8B72-4336D89C5A7C}"/>
          </ac:spMkLst>
        </pc:spChg>
        <pc:picChg chg="mod">
          <ac:chgData name="Cristian Chilipirea" userId="34ab170da5908fc4" providerId="LiveId" clId="{40ACB1C5-0B6B-4C4B-B64C-8C91579DB1E1}" dt="2018-10-02T22:27:21.203" v="1361" actId="1076"/>
          <ac:picMkLst>
            <pc:docMk/>
            <pc:sldMk cId="447635862" sldId="551"/>
            <ac:picMk id="9" creationId="{B7F921F1-4454-4E6F-B39A-5AF94E4C7D58}"/>
          </ac:picMkLst>
        </pc:picChg>
      </pc:sldChg>
      <pc:sldChg chg="modSp add">
        <pc:chgData name="Cristian Chilipirea" userId="34ab170da5908fc4" providerId="LiveId" clId="{40ACB1C5-0B6B-4C4B-B64C-8C91579DB1E1}" dt="2018-10-02T22:29:32.098" v="1524" actId="20577"/>
        <pc:sldMkLst>
          <pc:docMk/>
          <pc:sldMk cId="1483517246" sldId="552"/>
        </pc:sldMkLst>
        <pc:spChg chg="mod">
          <ac:chgData name="Cristian Chilipirea" userId="34ab170da5908fc4" providerId="LiveId" clId="{40ACB1C5-0B6B-4C4B-B64C-8C91579DB1E1}" dt="2018-10-02T22:29:32.098" v="1524" actId="20577"/>
          <ac:spMkLst>
            <pc:docMk/>
            <pc:sldMk cId="1483517246" sldId="552"/>
            <ac:spMk id="3" creationId="{6634E7C2-E6C2-465A-8B72-4336D89C5A7C}"/>
          </ac:spMkLst>
        </pc:spChg>
      </pc:sldChg>
      <pc:sldChg chg="modSp add">
        <pc:chgData name="Cristian Chilipirea" userId="34ab170da5908fc4" providerId="LiveId" clId="{40ACB1C5-0B6B-4C4B-B64C-8C91579DB1E1}" dt="2018-10-02T22:30:29.977" v="1677" actId="20577"/>
        <pc:sldMkLst>
          <pc:docMk/>
          <pc:sldMk cId="901537233" sldId="553"/>
        </pc:sldMkLst>
        <pc:spChg chg="mod">
          <ac:chgData name="Cristian Chilipirea" userId="34ab170da5908fc4" providerId="LiveId" clId="{40ACB1C5-0B6B-4C4B-B64C-8C91579DB1E1}" dt="2018-10-02T22:30:29.977" v="1677" actId="20577"/>
          <ac:spMkLst>
            <pc:docMk/>
            <pc:sldMk cId="901537233" sldId="553"/>
            <ac:spMk id="3" creationId="{6634E7C2-E6C2-465A-8B72-4336D89C5A7C}"/>
          </ac:spMkLst>
        </pc:spChg>
      </pc:sldChg>
      <pc:sldChg chg="modSp add">
        <pc:chgData name="Cristian Chilipirea" userId="34ab170da5908fc4" providerId="LiveId" clId="{40ACB1C5-0B6B-4C4B-B64C-8C91579DB1E1}" dt="2018-10-02T22:30:50.814" v="1688" actId="113"/>
        <pc:sldMkLst>
          <pc:docMk/>
          <pc:sldMk cId="1544456519" sldId="554"/>
        </pc:sldMkLst>
        <pc:spChg chg="mod">
          <ac:chgData name="Cristian Chilipirea" userId="34ab170da5908fc4" providerId="LiveId" clId="{40ACB1C5-0B6B-4C4B-B64C-8C91579DB1E1}" dt="2018-10-02T22:30:50.814" v="1688" actId="113"/>
          <ac:spMkLst>
            <pc:docMk/>
            <pc:sldMk cId="1544456519" sldId="554"/>
            <ac:spMk id="3" creationId="{6634E7C2-E6C2-465A-8B72-4336D89C5A7C}"/>
          </ac:spMkLst>
        </pc:spChg>
      </pc:sldChg>
      <pc:sldChg chg="modSp add del">
        <pc:chgData name="Cristian Chilipirea" userId="34ab170da5908fc4" providerId="LiveId" clId="{40ACB1C5-0B6B-4C4B-B64C-8C91579DB1E1}" dt="2018-10-04T13:40:32.059" v="1740" actId="2696"/>
        <pc:sldMkLst>
          <pc:docMk/>
          <pc:sldMk cId="2819740296" sldId="555"/>
        </pc:sldMkLst>
        <pc:spChg chg="mod">
          <ac:chgData name="Cristian Chilipirea" userId="34ab170da5908fc4" providerId="LiveId" clId="{40ACB1C5-0B6B-4C4B-B64C-8C91579DB1E1}" dt="2018-10-02T22:32:43.693" v="1707" actId="20577"/>
          <ac:spMkLst>
            <pc:docMk/>
            <pc:sldMk cId="2819740296" sldId="555"/>
            <ac:spMk id="2" creationId="{756317EE-1FA7-45AA-BF09-F92CA42BDD93}"/>
          </ac:spMkLst>
        </pc:spChg>
        <pc:spChg chg="mod">
          <ac:chgData name="Cristian Chilipirea" userId="34ab170da5908fc4" providerId="LiveId" clId="{40ACB1C5-0B6B-4C4B-B64C-8C91579DB1E1}" dt="2018-10-02T22:33:54.761" v="1738" actId="20577"/>
          <ac:spMkLst>
            <pc:docMk/>
            <pc:sldMk cId="2819740296" sldId="555"/>
            <ac:spMk id="3" creationId="{5A14C1F4-F0BE-4574-8BC1-C0AAD28D5DFD}"/>
          </ac:spMkLst>
        </pc:spChg>
      </pc:sldChg>
      <pc:sldChg chg="modSp add del">
        <pc:chgData name="Cristian Chilipirea" userId="34ab170da5908fc4" providerId="LiveId" clId="{40ACB1C5-0B6B-4C4B-B64C-8C91579DB1E1}" dt="2018-10-04T13:40:32.650" v="1741" actId="2696"/>
        <pc:sldMkLst>
          <pc:docMk/>
          <pc:sldMk cId="2622810347" sldId="556"/>
        </pc:sldMkLst>
        <pc:spChg chg="mod">
          <ac:chgData name="Cristian Chilipirea" userId="34ab170da5908fc4" providerId="LiveId" clId="{40ACB1C5-0B6B-4C4B-B64C-8C91579DB1E1}" dt="2018-10-02T22:33:05.050" v="1714" actId="20577"/>
          <ac:spMkLst>
            <pc:docMk/>
            <pc:sldMk cId="2622810347" sldId="556"/>
            <ac:spMk id="3" creationId="{5A14C1F4-F0BE-4574-8BC1-C0AAD28D5DFD}"/>
          </ac:spMkLst>
        </pc:spChg>
      </pc:sldChg>
      <pc:sldMasterChg chg="modTransition modSldLayout">
        <pc:chgData name="Cristian Chilipirea" userId="34ab170da5908fc4" providerId="LiveId" clId="{40ACB1C5-0B6B-4C4B-B64C-8C91579DB1E1}" dt="2018-10-02T21:52:58.527" v="1095"/>
        <pc:sldMasterMkLst>
          <pc:docMk/>
          <pc:sldMasterMk cId="0" sldId="2147483661"/>
        </pc:sldMasterMkLst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1635393719" sldId="2147483976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314545740" sldId="2147483977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1764456477" sldId="2147483978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310983217" sldId="2147483979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2750434662" sldId="2147483980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740172351" sldId="2147483981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214260995" sldId="2147483982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2387053853" sldId="2147483983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2202867552" sldId="2147483984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1079532080" sldId="2147483985"/>
          </pc:sldLayoutMkLst>
        </pc:sldLayoutChg>
        <pc:sldLayoutChg chg="modTransition">
          <pc:chgData name="Cristian Chilipirea" userId="34ab170da5908fc4" providerId="LiveId" clId="{40ACB1C5-0B6B-4C4B-B64C-8C91579DB1E1}" dt="2018-10-02T21:52:58.527" v="1095"/>
          <pc:sldLayoutMkLst>
            <pc:docMk/>
            <pc:sldMasterMk cId="0" sldId="2147483661"/>
            <pc:sldLayoutMk cId="288672095" sldId="2147483986"/>
          </pc:sldLayoutMkLst>
        </pc:sldLayoutChg>
      </pc:sldMasterChg>
    </pc:docChg>
  </pc:docChgLst>
  <pc:docChgLst>
    <pc:chgData name="Cristian Chilipirea" userId="34ab170da5908fc4" providerId="LiveId" clId="{DCEBB7B4-3170-4693-8AB6-7F4F6AAD376C}"/>
    <pc:docChg chg="custSel addSld modSld">
      <pc:chgData name="Cristian Chilipirea" userId="34ab170da5908fc4" providerId="LiveId" clId="{DCEBB7B4-3170-4693-8AB6-7F4F6AAD376C}" dt="2018-10-02T10:52:58.122" v="825" actId="20577"/>
      <pc:docMkLst>
        <pc:docMk/>
      </pc:docMkLst>
      <pc:sldChg chg="modSp">
        <pc:chgData name="Cristian Chilipirea" userId="34ab170da5908fc4" providerId="LiveId" clId="{DCEBB7B4-3170-4693-8AB6-7F4F6AAD376C}" dt="2018-10-02T10:40:18.637" v="84" actId="1076"/>
        <pc:sldMkLst>
          <pc:docMk/>
          <pc:sldMk cId="2850693201" sldId="498"/>
        </pc:sldMkLst>
        <pc:spChg chg="mod">
          <ac:chgData name="Cristian Chilipirea" userId="34ab170da5908fc4" providerId="LiveId" clId="{DCEBB7B4-3170-4693-8AB6-7F4F6AAD376C}" dt="2018-10-02T10:40:18.637" v="84" actId="1076"/>
          <ac:spMkLst>
            <pc:docMk/>
            <pc:sldMk cId="2850693201" sldId="498"/>
            <ac:spMk id="3" creationId="{F96CF7B7-ACA9-427A-82FB-767222FD1E19}"/>
          </ac:spMkLst>
        </pc:spChg>
      </pc:sldChg>
      <pc:sldChg chg="modSp">
        <pc:chgData name="Cristian Chilipirea" userId="34ab170da5908fc4" providerId="LiveId" clId="{DCEBB7B4-3170-4693-8AB6-7F4F6AAD376C}" dt="2018-10-02T10:52:58.122" v="825" actId="20577"/>
        <pc:sldMkLst>
          <pc:docMk/>
          <pc:sldMk cId="3593157976" sldId="499"/>
        </pc:sldMkLst>
        <pc:spChg chg="mod">
          <ac:chgData name="Cristian Chilipirea" userId="34ab170da5908fc4" providerId="LiveId" clId="{DCEBB7B4-3170-4693-8AB6-7F4F6AAD376C}" dt="2018-10-02T10:50:44.221" v="550" actId="20577"/>
          <ac:spMkLst>
            <pc:docMk/>
            <pc:sldMk cId="3593157976" sldId="499"/>
            <ac:spMk id="2" creationId="{D953BD27-5FD5-4EAC-B8C4-CA94D3B73005}"/>
          </ac:spMkLst>
        </pc:spChg>
        <pc:spChg chg="mod">
          <ac:chgData name="Cristian Chilipirea" userId="34ab170da5908fc4" providerId="LiveId" clId="{DCEBB7B4-3170-4693-8AB6-7F4F6AAD376C}" dt="2018-10-02T10:52:58.122" v="825" actId="20577"/>
          <ac:spMkLst>
            <pc:docMk/>
            <pc:sldMk cId="3593157976" sldId="499"/>
            <ac:spMk id="3" creationId="{38DD686F-6C2C-4E52-A196-BD47AD4C72BA}"/>
          </ac:spMkLst>
        </pc:spChg>
      </pc:sldChg>
      <pc:sldChg chg="modSp add">
        <pc:chgData name="Cristian Chilipirea" userId="34ab170da5908fc4" providerId="LiveId" clId="{DCEBB7B4-3170-4693-8AB6-7F4F6AAD376C}" dt="2018-10-02T10:47:22.731" v="101" actId="20577"/>
        <pc:sldMkLst>
          <pc:docMk/>
          <pc:sldMk cId="384922801" sldId="526"/>
        </pc:sldMkLst>
        <pc:spChg chg="mod">
          <ac:chgData name="Cristian Chilipirea" userId="34ab170da5908fc4" providerId="LiveId" clId="{DCEBB7B4-3170-4693-8AB6-7F4F6AAD376C}" dt="2018-10-02T10:47:22.731" v="101" actId="20577"/>
          <ac:spMkLst>
            <pc:docMk/>
            <pc:sldMk cId="384922801" sldId="526"/>
            <ac:spMk id="2" creationId="{C246B18D-21B3-4B24-B48E-7496160B3CF6}"/>
          </ac:spMkLst>
        </pc:spChg>
      </pc:sldChg>
      <pc:sldChg chg="modSp add">
        <pc:chgData name="Cristian Chilipirea" userId="34ab170da5908fc4" providerId="LiveId" clId="{DCEBB7B4-3170-4693-8AB6-7F4F6AAD376C}" dt="2018-10-02T10:47:34.684" v="146" actId="20577"/>
        <pc:sldMkLst>
          <pc:docMk/>
          <pc:sldMk cId="2918988431" sldId="527"/>
        </pc:sldMkLst>
        <pc:spChg chg="mod">
          <ac:chgData name="Cristian Chilipirea" userId="34ab170da5908fc4" providerId="LiveId" clId="{DCEBB7B4-3170-4693-8AB6-7F4F6AAD376C}" dt="2018-10-02T10:47:34.684" v="146" actId="20577"/>
          <ac:spMkLst>
            <pc:docMk/>
            <pc:sldMk cId="2918988431" sldId="527"/>
            <ac:spMk id="2" creationId="{C3E94133-1880-4417-AA41-BF0388D21CA5}"/>
          </ac:spMkLst>
        </pc:spChg>
      </pc:sldChg>
      <pc:sldChg chg="modSp add">
        <pc:chgData name="Cristian Chilipirea" userId="34ab170da5908fc4" providerId="LiveId" clId="{DCEBB7B4-3170-4693-8AB6-7F4F6AAD376C}" dt="2018-10-02T10:47:59.807" v="228" actId="20577"/>
        <pc:sldMkLst>
          <pc:docMk/>
          <pc:sldMk cId="371541737" sldId="528"/>
        </pc:sldMkLst>
        <pc:spChg chg="mod">
          <ac:chgData name="Cristian Chilipirea" userId="34ab170da5908fc4" providerId="LiveId" clId="{DCEBB7B4-3170-4693-8AB6-7F4F6AAD376C}" dt="2018-10-02T10:47:59.807" v="228" actId="20577"/>
          <ac:spMkLst>
            <pc:docMk/>
            <pc:sldMk cId="371541737" sldId="528"/>
            <ac:spMk id="2" creationId="{A1D93475-2C96-4076-8427-B487F8A011F7}"/>
          </ac:spMkLst>
        </pc:spChg>
      </pc:sldChg>
    </pc:docChg>
  </pc:docChgLst>
  <pc:docChgLst>
    <pc:chgData name="Cristian Chilipirea" userId="34ab170da5908fc4" providerId="LiveId" clId="{51E1D80A-4A29-4E2A-B293-4232621C1517}"/>
    <pc:docChg chg="undo addSld delSld modSld modSection">
      <pc:chgData name="Cristian Chilipirea" userId="34ab170da5908fc4" providerId="LiveId" clId="{51E1D80A-4A29-4E2A-B293-4232621C1517}" dt="2019-10-06T18:10:02.976" v="298"/>
      <pc:docMkLst>
        <pc:docMk/>
      </pc:docMkLst>
      <pc:sldChg chg="modSp">
        <pc:chgData name="Cristian Chilipirea" userId="34ab170da5908fc4" providerId="LiveId" clId="{51E1D80A-4A29-4E2A-B293-4232621C1517}" dt="2019-10-06T17:51:08.463" v="1" actId="1076"/>
        <pc:sldMkLst>
          <pc:docMk/>
          <pc:sldMk cId="0" sldId="485"/>
        </pc:sldMkLst>
        <pc:spChg chg="mod">
          <ac:chgData name="Cristian Chilipirea" userId="34ab170da5908fc4" providerId="LiveId" clId="{51E1D80A-4A29-4E2A-B293-4232621C1517}" dt="2019-10-06T17:51:08.463" v="1" actId="1076"/>
          <ac:spMkLst>
            <pc:docMk/>
            <pc:sldMk cId="0" sldId="485"/>
            <ac:spMk id="15361" creationId="{B7373C27-AE51-474E-BA1F-0C5F0233AACE}"/>
          </ac:spMkLst>
        </pc:spChg>
      </pc:sldChg>
      <pc:sldChg chg="addSp delSp add">
        <pc:chgData name="Cristian Chilipirea" userId="34ab170da5908fc4" providerId="LiveId" clId="{51E1D80A-4A29-4E2A-B293-4232621C1517}" dt="2019-10-06T17:51:34.132" v="29" actId="478"/>
        <pc:sldMkLst>
          <pc:docMk/>
          <pc:sldMk cId="1011767499" sldId="486"/>
        </pc:sldMkLst>
        <pc:spChg chg="del">
          <ac:chgData name="Cristian Chilipirea" userId="34ab170da5908fc4" providerId="LiveId" clId="{51E1D80A-4A29-4E2A-B293-4232621C1517}" dt="2019-10-06T17:51:34.132" v="29" actId="478"/>
          <ac:spMkLst>
            <pc:docMk/>
            <pc:sldMk cId="1011767499" sldId="486"/>
            <ac:spMk id="2" creationId="{28E32F68-BB04-46C2-94FD-281E352C5007}"/>
          </ac:spMkLst>
        </pc:spChg>
        <pc:spChg chg="del">
          <ac:chgData name="Cristian Chilipirea" userId="34ab170da5908fc4" providerId="LiveId" clId="{51E1D80A-4A29-4E2A-B293-4232621C1517}" dt="2019-10-06T17:51:26.388" v="23" actId="478"/>
          <ac:spMkLst>
            <pc:docMk/>
            <pc:sldMk cId="1011767499" sldId="486"/>
            <ac:spMk id="3" creationId="{AE501617-3A3E-48A5-ADBF-80588AAF3470}"/>
          </ac:spMkLst>
        </pc:spChg>
        <pc:spChg chg="add del">
          <ac:chgData name="Cristian Chilipirea" userId="34ab170da5908fc4" providerId="LiveId" clId="{51E1D80A-4A29-4E2A-B293-4232621C1517}" dt="2019-10-06T17:51:30.945" v="27"/>
          <ac:spMkLst>
            <pc:docMk/>
            <pc:sldMk cId="1011767499" sldId="486"/>
            <ac:spMk id="4" creationId="{3DCB6BF8-07C6-4BF0-BC0B-20CDD26067AD}"/>
          </ac:spMkLst>
        </pc:spChg>
        <pc:spChg chg="add">
          <ac:chgData name="Cristian Chilipirea" userId="34ab170da5908fc4" providerId="LiveId" clId="{51E1D80A-4A29-4E2A-B293-4232621C1517}" dt="2019-10-06T17:51:30.952" v="28"/>
          <ac:spMkLst>
            <pc:docMk/>
            <pc:sldMk cId="1011767499" sldId="486"/>
            <ac:spMk id="5" creationId="{203EF41F-97F0-4B05-9808-D1ACD3534FDE}"/>
          </ac:spMkLst>
        </pc:spChg>
      </pc:sldChg>
      <pc:sldChg chg="del">
        <pc:chgData name="Cristian Chilipirea" userId="34ab170da5908fc4" providerId="LiveId" clId="{51E1D80A-4A29-4E2A-B293-4232621C1517}" dt="2019-10-06T17:51:10.704" v="2" actId="2696"/>
        <pc:sldMkLst>
          <pc:docMk/>
          <pc:sldMk cId="1027992857" sldId="486"/>
        </pc:sldMkLst>
      </pc:sldChg>
      <pc:sldChg chg="del">
        <pc:chgData name="Cristian Chilipirea" userId="34ab170da5908fc4" providerId="LiveId" clId="{51E1D80A-4A29-4E2A-B293-4232621C1517}" dt="2019-10-06T17:51:11.281" v="3" actId="2696"/>
        <pc:sldMkLst>
          <pc:docMk/>
          <pc:sldMk cId="138587081" sldId="487"/>
        </pc:sldMkLst>
      </pc:sldChg>
      <pc:sldChg chg="addSp delSp modSp add">
        <pc:chgData name="Cristian Chilipirea" userId="34ab170da5908fc4" providerId="LiveId" clId="{51E1D80A-4A29-4E2A-B293-4232621C1517}" dt="2019-10-06T17:52:43.745" v="35"/>
        <pc:sldMkLst>
          <pc:docMk/>
          <pc:sldMk cId="3224258351" sldId="487"/>
        </pc:sldMkLst>
        <pc:spChg chg="mod">
          <ac:chgData name="Cristian Chilipirea" userId="34ab170da5908fc4" providerId="LiveId" clId="{51E1D80A-4A29-4E2A-B293-4232621C1517}" dt="2019-10-06T17:52:35.964" v="31"/>
          <ac:spMkLst>
            <pc:docMk/>
            <pc:sldMk cId="3224258351" sldId="487"/>
            <ac:spMk id="2" creationId="{083F82FB-9BCD-4363-9319-3076B05262DC}"/>
          </ac:spMkLst>
        </pc:spChg>
        <pc:spChg chg="del">
          <ac:chgData name="Cristian Chilipirea" userId="34ab170da5908fc4" providerId="LiveId" clId="{51E1D80A-4A29-4E2A-B293-4232621C1517}" dt="2019-10-06T17:52:41.268" v="32" actId="478"/>
          <ac:spMkLst>
            <pc:docMk/>
            <pc:sldMk cId="3224258351" sldId="487"/>
            <ac:spMk id="3" creationId="{B0900F2A-3D5F-41FD-9CA2-0A0E8AB70FFD}"/>
          </ac:spMkLst>
        </pc:spChg>
        <pc:spChg chg="add del">
          <ac:chgData name="Cristian Chilipirea" userId="34ab170da5908fc4" providerId="LiveId" clId="{51E1D80A-4A29-4E2A-B293-4232621C1517}" dt="2019-10-06T17:52:43.736" v="34"/>
          <ac:spMkLst>
            <pc:docMk/>
            <pc:sldMk cId="3224258351" sldId="487"/>
            <ac:spMk id="4" creationId="{CD80CD29-221F-4F58-9C9F-00C27FCD37D0}"/>
          </ac:spMkLst>
        </pc:spChg>
        <pc:spChg chg="add">
          <ac:chgData name="Cristian Chilipirea" userId="34ab170da5908fc4" providerId="LiveId" clId="{51E1D80A-4A29-4E2A-B293-4232621C1517}" dt="2019-10-06T17:52:43.745" v="35"/>
          <ac:spMkLst>
            <pc:docMk/>
            <pc:sldMk cId="3224258351" sldId="487"/>
            <ac:spMk id="5" creationId="{8815B978-EF87-4F35-97BF-C35EE8F52A8F}"/>
          </ac:spMkLst>
        </pc:spChg>
      </pc:sldChg>
      <pc:sldChg chg="del">
        <pc:chgData name="Cristian Chilipirea" userId="34ab170da5908fc4" providerId="LiveId" clId="{51E1D80A-4A29-4E2A-B293-4232621C1517}" dt="2019-10-06T17:51:11.377" v="4" actId="2696"/>
        <pc:sldMkLst>
          <pc:docMk/>
          <pc:sldMk cId="1246785372" sldId="488"/>
        </pc:sldMkLst>
      </pc:sldChg>
      <pc:sldChg chg="addSp delSp modSp add modAnim">
        <pc:chgData name="Cristian Chilipirea" userId="34ab170da5908fc4" providerId="LiveId" clId="{51E1D80A-4A29-4E2A-B293-4232621C1517}" dt="2019-10-06T17:53:02.860" v="43" actId="1076"/>
        <pc:sldMkLst>
          <pc:docMk/>
          <pc:sldMk cId="2593252418" sldId="488"/>
        </pc:sldMkLst>
        <pc:spChg chg="mod">
          <ac:chgData name="Cristian Chilipirea" userId="34ab170da5908fc4" providerId="LiveId" clId="{51E1D80A-4A29-4E2A-B293-4232621C1517}" dt="2019-10-06T17:52:50.904" v="37"/>
          <ac:spMkLst>
            <pc:docMk/>
            <pc:sldMk cId="2593252418" sldId="488"/>
            <ac:spMk id="2" creationId="{CC3451E0-000E-4353-AD66-70B7D7379EA1}"/>
          </ac:spMkLst>
        </pc:spChg>
        <pc:spChg chg="del">
          <ac:chgData name="Cristian Chilipirea" userId="34ab170da5908fc4" providerId="LiveId" clId="{51E1D80A-4A29-4E2A-B293-4232621C1517}" dt="2019-10-06T17:52:58.265" v="38" actId="478"/>
          <ac:spMkLst>
            <pc:docMk/>
            <pc:sldMk cId="2593252418" sldId="488"/>
            <ac:spMk id="3" creationId="{2B8ABC55-09EA-4567-BFA2-314CBC83E683}"/>
          </ac:spMkLst>
        </pc:spChg>
        <pc:spChg chg="add del mod">
          <ac:chgData name="Cristian Chilipirea" userId="34ab170da5908fc4" providerId="LiveId" clId="{51E1D80A-4A29-4E2A-B293-4232621C1517}" dt="2019-10-06T17:53:00.421" v="41"/>
          <ac:spMkLst>
            <pc:docMk/>
            <pc:sldMk cId="2593252418" sldId="488"/>
            <ac:spMk id="4" creationId="{28EEDB18-8DB1-49F4-BC64-8EE141ED397D}"/>
          </ac:spMkLst>
        </pc:spChg>
        <pc:spChg chg="add mod">
          <ac:chgData name="Cristian Chilipirea" userId="34ab170da5908fc4" providerId="LiveId" clId="{51E1D80A-4A29-4E2A-B293-4232621C1517}" dt="2019-10-06T17:53:02.860" v="43" actId="1076"/>
          <ac:spMkLst>
            <pc:docMk/>
            <pc:sldMk cId="2593252418" sldId="488"/>
            <ac:spMk id="5" creationId="{3DF5BFF6-2442-42F3-8C82-18CF0891BE83}"/>
          </ac:spMkLst>
        </pc:spChg>
      </pc:sldChg>
      <pc:sldChg chg="del">
        <pc:chgData name="Cristian Chilipirea" userId="34ab170da5908fc4" providerId="LiveId" clId="{51E1D80A-4A29-4E2A-B293-4232621C1517}" dt="2019-10-06T17:51:11.527" v="5" actId="2696"/>
        <pc:sldMkLst>
          <pc:docMk/>
          <pc:sldMk cId="2831191411" sldId="489"/>
        </pc:sldMkLst>
      </pc:sldChg>
      <pc:sldChg chg="addSp delSp modSp add">
        <pc:chgData name="Cristian Chilipirea" userId="34ab170da5908fc4" providerId="LiveId" clId="{51E1D80A-4A29-4E2A-B293-4232621C1517}" dt="2019-10-06T17:53:27.907" v="49"/>
        <pc:sldMkLst>
          <pc:docMk/>
          <pc:sldMk cId="3875688009" sldId="489"/>
        </pc:sldMkLst>
        <pc:spChg chg="mod">
          <ac:chgData name="Cristian Chilipirea" userId="34ab170da5908fc4" providerId="LiveId" clId="{51E1D80A-4A29-4E2A-B293-4232621C1517}" dt="2019-10-06T17:53:15.700" v="45"/>
          <ac:spMkLst>
            <pc:docMk/>
            <pc:sldMk cId="3875688009" sldId="489"/>
            <ac:spMk id="2" creationId="{1163C7E7-9A71-4B15-B0EE-B27171DA57AB}"/>
          </ac:spMkLst>
        </pc:spChg>
        <pc:spChg chg="del">
          <ac:chgData name="Cristian Chilipirea" userId="34ab170da5908fc4" providerId="LiveId" clId="{51E1D80A-4A29-4E2A-B293-4232621C1517}" dt="2019-10-06T17:53:25.535" v="46" actId="478"/>
          <ac:spMkLst>
            <pc:docMk/>
            <pc:sldMk cId="3875688009" sldId="489"/>
            <ac:spMk id="3" creationId="{C6F09C53-BDE9-48B4-9FF0-DBECAFC36FDB}"/>
          </ac:spMkLst>
        </pc:spChg>
        <pc:spChg chg="add del">
          <ac:chgData name="Cristian Chilipirea" userId="34ab170da5908fc4" providerId="LiveId" clId="{51E1D80A-4A29-4E2A-B293-4232621C1517}" dt="2019-10-06T17:53:27.895" v="48"/>
          <ac:spMkLst>
            <pc:docMk/>
            <pc:sldMk cId="3875688009" sldId="489"/>
            <ac:spMk id="4" creationId="{170218D5-FCAD-4ED7-B350-DFB84F47F334}"/>
          </ac:spMkLst>
        </pc:spChg>
        <pc:spChg chg="add">
          <ac:chgData name="Cristian Chilipirea" userId="34ab170da5908fc4" providerId="LiveId" clId="{51E1D80A-4A29-4E2A-B293-4232621C1517}" dt="2019-10-06T17:53:27.907" v="49"/>
          <ac:spMkLst>
            <pc:docMk/>
            <pc:sldMk cId="3875688009" sldId="489"/>
            <ac:spMk id="5" creationId="{1DAB8A77-88C2-4E00-8CE4-349273446CED}"/>
          </ac:spMkLst>
        </pc:spChg>
      </pc:sldChg>
      <pc:sldChg chg="del">
        <pc:chgData name="Cristian Chilipirea" userId="34ab170da5908fc4" providerId="LiveId" clId="{51E1D80A-4A29-4E2A-B293-4232621C1517}" dt="2019-10-06T17:51:11.545" v="6" actId="2696"/>
        <pc:sldMkLst>
          <pc:docMk/>
          <pc:sldMk cId="4095643832" sldId="490"/>
        </pc:sldMkLst>
      </pc:sldChg>
      <pc:sldChg chg="addSp delSp modSp add modAnim">
        <pc:chgData name="Cristian Chilipirea" userId="34ab170da5908fc4" providerId="LiveId" clId="{51E1D80A-4A29-4E2A-B293-4232621C1517}" dt="2019-10-06T17:53:54.850" v="55" actId="1076"/>
        <pc:sldMkLst>
          <pc:docMk/>
          <pc:sldMk cId="4257711336" sldId="490"/>
        </pc:sldMkLst>
        <pc:spChg chg="mod">
          <ac:chgData name="Cristian Chilipirea" userId="34ab170da5908fc4" providerId="LiveId" clId="{51E1D80A-4A29-4E2A-B293-4232621C1517}" dt="2019-10-06T17:53:39.247" v="51"/>
          <ac:spMkLst>
            <pc:docMk/>
            <pc:sldMk cId="4257711336" sldId="490"/>
            <ac:spMk id="2" creationId="{3892ED03-7146-43EF-A63A-7B6EAE33634A}"/>
          </ac:spMkLst>
        </pc:spChg>
        <pc:spChg chg="del">
          <ac:chgData name="Cristian Chilipirea" userId="34ab170da5908fc4" providerId="LiveId" clId="{51E1D80A-4A29-4E2A-B293-4232621C1517}" dt="2019-10-06T17:53:41.577" v="52" actId="478"/>
          <ac:spMkLst>
            <pc:docMk/>
            <pc:sldMk cId="4257711336" sldId="490"/>
            <ac:spMk id="3" creationId="{7A7A06EE-B6B2-4003-8B85-DB2BE77CCCFE}"/>
          </ac:spMkLst>
        </pc:spChg>
        <pc:spChg chg="add mod">
          <ac:chgData name="Cristian Chilipirea" userId="34ab170da5908fc4" providerId="LiveId" clId="{51E1D80A-4A29-4E2A-B293-4232621C1517}" dt="2019-10-06T17:53:54.850" v="55" actId="1076"/>
          <ac:spMkLst>
            <pc:docMk/>
            <pc:sldMk cId="4257711336" sldId="490"/>
            <ac:spMk id="4" creationId="{F48B5211-B16E-4AD1-9979-B269CCE14C36}"/>
          </ac:spMkLst>
        </pc:spChg>
        <pc:spChg chg="add mod">
          <ac:chgData name="Cristian Chilipirea" userId="34ab170da5908fc4" providerId="LiveId" clId="{51E1D80A-4A29-4E2A-B293-4232621C1517}" dt="2019-10-06T17:53:54.850" v="55" actId="1076"/>
          <ac:spMkLst>
            <pc:docMk/>
            <pc:sldMk cId="4257711336" sldId="490"/>
            <ac:spMk id="5" creationId="{961545CB-392B-4C39-89F7-E95B98136963}"/>
          </ac:spMkLst>
        </pc:spChg>
        <pc:spChg chg="add mod">
          <ac:chgData name="Cristian Chilipirea" userId="34ab170da5908fc4" providerId="LiveId" clId="{51E1D80A-4A29-4E2A-B293-4232621C1517}" dt="2019-10-06T17:53:54.850" v="55" actId="1076"/>
          <ac:spMkLst>
            <pc:docMk/>
            <pc:sldMk cId="4257711336" sldId="490"/>
            <ac:spMk id="6" creationId="{6AA0DD25-887B-46A3-832C-66EF32273F31}"/>
          </ac:spMkLst>
        </pc:spChg>
        <pc:spChg chg="add mod">
          <ac:chgData name="Cristian Chilipirea" userId="34ab170da5908fc4" providerId="LiveId" clId="{51E1D80A-4A29-4E2A-B293-4232621C1517}" dt="2019-10-06T17:53:54.850" v="55" actId="1076"/>
          <ac:spMkLst>
            <pc:docMk/>
            <pc:sldMk cId="4257711336" sldId="490"/>
            <ac:spMk id="7" creationId="{67957DBA-FFEB-4E8C-B633-2B0BE1471CE2}"/>
          </ac:spMkLst>
        </pc:spChg>
        <pc:grpChg chg="add mod">
          <ac:chgData name="Cristian Chilipirea" userId="34ab170da5908fc4" providerId="LiveId" clId="{51E1D80A-4A29-4E2A-B293-4232621C1517}" dt="2019-10-06T17:53:54.850" v="55" actId="1076"/>
          <ac:grpSpMkLst>
            <pc:docMk/>
            <pc:sldMk cId="4257711336" sldId="490"/>
            <ac:grpSpMk id="8" creationId="{2CEDD53F-9CB0-4EDE-8E3B-E38C0D55B95D}"/>
          </ac:grpSpMkLst>
        </pc:grpChg>
        <pc:grpChg chg="add mod">
          <ac:chgData name="Cristian Chilipirea" userId="34ab170da5908fc4" providerId="LiveId" clId="{51E1D80A-4A29-4E2A-B293-4232621C1517}" dt="2019-10-06T17:53:54.850" v="55" actId="1076"/>
          <ac:grpSpMkLst>
            <pc:docMk/>
            <pc:sldMk cId="4257711336" sldId="490"/>
            <ac:grpSpMk id="29" creationId="{F09FB433-8BBE-433B-BF5F-3FAAD093A7DE}"/>
          </ac:grpSpMkLst>
        </pc:grpChg>
        <pc:grpChg chg="add mod">
          <ac:chgData name="Cristian Chilipirea" userId="34ab170da5908fc4" providerId="LiveId" clId="{51E1D80A-4A29-4E2A-B293-4232621C1517}" dt="2019-10-06T17:53:54.850" v="55" actId="1076"/>
          <ac:grpSpMkLst>
            <pc:docMk/>
            <pc:sldMk cId="4257711336" sldId="490"/>
            <ac:grpSpMk id="43" creationId="{A0137961-8069-489C-A7AE-F5CAA87C0020}"/>
          </ac:grpSpMkLst>
        </pc:grpChg>
        <pc:grpChg chg="mod">
          <ac:chgData name="Cristian Chilipirea" userId="34ab170da5908fc4" providerId="LiveId" clId="{51E1D80A-4A29-4E2A-B293-4232621C1517}" dt="2019-10-06T17:53:54.850" v="55" actId="1076"/>
          <ac:grpSpMkLst>
            <pc:docMk/>
            <pc:sldMk cId="4257711336" sldId="490"/>
            <ac:grpSpMk id="46" creationId="{079B3A9D-51F5-4F7D-8687-2A5BB99A16F1}"/>
          </ac:grpSpMkLst>
        </pc:grpChg>
      </pc:sldChg>
      <pc:sldChg chg="del">
        <pc:chgData name="Cristian Chilipirea" userId="34ab170da5908fc4" providerId="LiveId" clId="{51E1D80A-4A29-4E2A-B293-4232621C1517}" dt="2019-10-06T17:51:11.677" v="7" actId="2696"/>
        <pc:sldMkLst>
          <pc:docMk/>
          <pc:sldMk cId="2192830871" sldId="491"/>
        </pc:sldMkLst>
      </pc:sldChg>
      <pc:sldChg chg="addSp delSp modSp add">
        <pc:chgData name="Cristian Chilipirea" userId="34ab170da5908fc4" providerId="LiveId" clId="{51E1D80A-4A29-4E2A-B293-4232621C1517}" dt="2019-10-06T17:55:31.910" v="60" actId="1076"/>
        <pc:sldMkLst>
          <pc:docMk/>
          <pc:sldMk cId="3240090476" sldId="491"/>
        </pc:sldMkLst>
        <pc:spChg chg="mod">
          <ac:chgData name="Cristian Chilipirea" userId="34ab170da5908fc4" providerId="LiveId" clId="{51E1D80A-4A29-4E2A-B293-4232621C1517}" dt="2019-10-06T17:55:23.740" v="57"/>
          <ac:spMkLst>
            <pc:docMk/>
            <pc:sldMk cId="3240090476" sldId="491"/>
            <ac:spMk id="2" creationId="{95E7974C-4805-45F8-AAFF-9AB6EA187E17}"/>
          </ac:spMkLst>
        </pc:spChg>
        <pc:spChg chg="del">
          <ac:chgData name="Cristian Chilipirea" userId="34ab170da5908fc4" providerId="LiveId" clId="{51E1D80A-4A29-4E2A-B293-4232621C1517}" dt="2019-10-06T17:55:29.735" v="58" actId="478"/>
          <ac:spMkLst>
            <pc:docMk/>
            <pc:sldMk cId="3240090476" sldId="491"/>
            <ac:spMk id="3" creationId="{C963F3E8-E041-45BB-958F-EBB72842D768}"/>
          </ac:spMkLst>
        </pc:spChg>
        <pc:grpChg chg="add mod">
          <ac:chgData name="Cristian Chilipirea" userId="34ab170da5908fc4" providerId="LiveId" clId="{51E1D80A-4A29-4E2A-B293-4232621C1517}" dt="2019-10-06T17:55:31.910" v="60" actId="1076"/>
          <ac:grpSpMkLst>
            <pc:docMk/>
            <pc:sldMk cId="3240090476" sldId="491"/>
            <ac:grpSpMk id="4" creationId="{43C1F2E6-8110-4512-921D-825F59E29AE7}"/>
          </ac:grpSpMkLst>
        </pc:grpChg>
      </pc:sldChg>
      <pc:sldChg chg="addSp delSp modSp add">
        <pc:chgData name="Cristian Chilipirea" userId="34ab170da5908fc4" providerId="LiveId" clId="{51E1D80A-4A29-4E2A-B293-4232621C1517}" dt="2019-10-06T17:55:50.645" v="67" actId="1076"/>
        <pc:sldMkLst>
          <pc:docMk/>
          <pc:sldMk cId="2821618671" sldId="492"/>
        </pc:sldMkLst>
        <pc:spChg chg="mod">
          <ac:chgData name="Cristian Chilipirea" userId="34ab170da5908fc4" providerId="LiveId" clId="{51E1D80A-4A29-4E2A-B293-4232621C1517}" dt="2019-10-06T17:55:40.932" v="62"/>
          <ac:spMkLst>
            <pc:docMk/>
            <pc:sldMk cId="2821618671" sldId="492"/>
            <ac:spMk id="2" creationId="{9A2E8FB6-A020-4CE3-861F-7A2DC4BA3058}"/>
          </ac:spMkLst>
        </pc:spChg>
        <pc:spChg chg="del">
          <ac:chgData name="Cristian Chilipirea" userId="34ab170da5908fc4" providerId="LiveId" clId="{51E1D80A-4A29-4E2A-B293-4232621C1517}" dt="2019-10-06T17:55:43.484" v="63" actId="478"/>
          <ac:spMkLst>
            <pc:docMk/>
            <pc:sldMk cId="2821618671" sldId="492"/>
            <ac:spMk id="3" creationId="{6B20E1F8-0EFE-4A52-9884-261CC0211FDA}"/>
          </ac:spMkLst>
        </pc:spChg>
        <pc:spChg chg="add del">
          <ac:chgData name="Cristian Chilipirea" userId="34ab170da5908fc4" providerId="LiveId" clId="{51E1D80A-4A29-4E2A-B293-4232621C1517}" dt="2019-10-06T17:55:48.821" v="65"/>
          <ac:spMkLst>
            <pc:docMk/>
            <pc:sldMk cId="2821618671" sldId="492"/>
            <ac:spMk id="4" creationId="{43BF1D93-61A1-4BC9-BC01-2913E589E8C4}"/>
          </ac:spMkLst>
        </pc:spChg>
        <pc:spChg chg="add mod">
          <ac:chgData name="Cristian Chilipirea" userId="34ab170da5908fc4" providerId="LiveId" clId="{51E1D80A-4A29-4E2A-B293-4232621C1517}" dt="2019-10-06T17:55:50.645" v="67" actId="1076"/>
          <ac:spMkLst>
            <pc:docMk/>
            <pc:sldMk cId="2821618671" sldId="492"/>
            <ac:spMk id="5" creationId="{AB7DFA0E-EE35-41EF-87C0-BFB827543EEB}"/>
          </ac:spMkLst>
        </pc:spChg>
      </pc:sldChg>
      <pc:sldChg chg="del">
        <pc:chgData name="Cristian Chilipirea" userId="34ab170da5908fc4" providerId="LiveId" clId="{51E1D80A-4A29-4E2A-B293-4232621C1517}" dt="2019-10-06T17:51:11.894" v="8" actId="2696"/>
        <pc:sldMkLst>
          <pc:docMk/>
          <pc:sldMk cId="2867972107" sldId="492"/>
        </pc:sldMkLst>
      </pc:sldChg>
      <pc:sldChg chg="del">
        <pc:chgData name="Cristian Chilipirea" userId="34ab170da5908fc4" providerId="LiveId" clId="{51E1D80A-4A29-4E2A-B293-4232621C1517}" dt="2019-10-06T17:51:12.315" v="9" actId="2696"/>
        <pc:sldMkLst>
          <pc:docMk/>
          <pc:sldMk cId="225010310" sldId="493"/>
        </pc:sldMkLst>
      </pc:sldChg>
      <pc:sldChg chg="addSp delSp modSp add">
        <pc:chgData name="Cristian Chilipirea" userId="34ab170da5908fc4" providerId="LiveId" clId="{51E1D80A-4A29-4E2A-B293-4232621C1517}" dt="2019-10-06T17:56:22.615" v="74" actId="1076"/>
        <pc:sldMkLst>
          <pc:docMk/>
          <pc:sldMk cId="2594526626" sldId="493"/>
        </pc:sldMkLst>
        <pc:spChg chg="mod">
          <ac:chgData name="Cristian Chilipirea" userId="34ab170da5908fc4" providerId="LiveId" clId="{51E1D80A-4A29-4E2A-B293-4232621C1517}" dt="2019-10-06T17:56:09.473" v="69"/>
          <ac:spMkLst>
            <pc:docMk/>
            <pc:sldMk cId="2594526626" sldId="493"/>
            <ac:spMk id="2" creationId="{71DE1D45-4265-4FBE-B312-C57AEF50C57D}"/>
          </ac:spMkLst>
        </pc:spChg>
        <pc:spChg chg="del">
          <ac:chgData name="Cristian Chilipirea" userId="34ab170da5908fc4" providerId="LiveId" clId="{51E1D80A-4A29-4E2A-B293-4232621C1517}" dt="2019-10-06T17:56:17.856" v="70" actId="478"/>
          <ac:spMkLst>
            <pc:docMk/>
            <pc:sldMk cId="2594526626" sldId="493"/>
            <ac:spMk id="3" creationId="{B6EEA3DB-8340-4756-B733-126FF3372A32}"/>
          </ac:spMkLst>
        </pc:spChg>
        <pc:spChg chg="add del">
          <ac:chgData name="Cristian Chilipirea" userId="34ab170da5908fc4" providerId="LiveId" clId="{51E1D80A-4A29-4E2A-B293-4232621C1517}" dt="2019-10-06T17:56:19.995" v="72"/>
          <ac:spMkLst>
            <pc:docMk/>
            <pc:sldMk cId="2594526626" sldId="493"/>
            <ac:spMk id="4" creationId="{E028B0D4-CBC5-4908-9470-154F066553DA}"/>
          </ac:spMkLst>
        </pc:spChg>
        <pc:spChg chg="add mod">
          <ac:chgData name="Cristian Chilipirea" userId="34ab170da5908fc4" providerId="LiveId" clId="{51E1D80A-4A29-4E2A-B293-4232621C1517}" dt="2019-10-06T17:56:22.615" v="74" actId="1076"/>
          <ac:spMkLst>
            <pc:docMk/>
            <pc:sldMk cId="2594526626" sldId="493"/>
            <ac:spMk id="5" creationId="{5A0F00E9-9F6F-4BDD-AEE1-AA7452E3C04F}"/>
          </ac:spMkLst>
        </pc:spChg>
      </pc:sldChg>
      <pc:sldChg chg="addSp delSp modSp add">
        <pc:chgData name="Cristian Chilipirea" userId="34ab170da5908fc4" providerId="LiveId" clId="{51E1D80A-4A29-4E2A-B293-4232621C1517}" dt="2019-10-06T17:56:45.503" v="85" actId="1076"/>
        <pc:sldMkLst>
          <pc:docMk/>
          <pc:sldMk cId="1937755242" sldId="494"/>
        </pc:sldMkLst>
        <pc:spChg chg="mod">
          <ac:chgData name="Cristian Chilipirea" userId="34ab170da5908fc4" providerId="LiveId" clId="{51E1D80A-4A29-4E2A-B293-4232621C1517}" dt="2019-10-06T17:56:29.904" v="76"/>
          <ac:spMkLst>
            <pc:docMk/>
            <pc:sldMk cId="1937755242" sldId="494"/>
            <ac:spMk id="2" creationId="{0BF265FC-03D0-4B79-8083-CB5F5C85E092}"/>
          </ac:spMkLst>
        </pc:spChg>
        <pc:spChg chg="del">
          <ac:chgData name="Cristian Chilipirea" userId="34ab170da5908fc4" providerId="LiveId" clId="{51E1D80A-4A29-4E2A-B293-4232621C1517}" dt="2019-10-06T17:56:31.888" v="77" actId="478"/>
          <ac:spMkLst>
            <pc:docMk/>
            <pc:sldMk cId="1937755242" sldId="494"/>
            <ac:spMk id="3" creationId="{B22BA51B-7296-4DCB-8339-B14926462470}"/>
          </ac:spMkLst>
        </pc:spChg>
        <pc:spChg chg="add del mod">
          <ac:chgData name="Cristian Chilipirea" userId="34ab170da5908fc4" providerId="LiveId" clId="{51E1D80A-4A29-4E2A-B293-4232621C1517}" dt="2019-10-06T17:56:40.945" v="81"/>
          <ac:spMkLst>
            <pc:docMk/>
            <pc:sldMk cId="1937755242" sldId="494"/>
            <ac:spMk id="4" creationId="{DB4964D3-3DFD-4D97-912C-7FE774591A96}"/>
          </ac:spMkLst>
        </pc:spChg>
        <pc:spChg chg="add del">
          <ac:chgData name="Cristian Chilipirea" userId="34ab170da5908fc4" providerId="LiveId" clId="{51E1D80A-4A29-4E2A-B293-4232621C1517}" dt="2019-10-06T17:56:42.925" v="83"/>
          <ac:spMkLst>
            <pc:docMk/>
            <pc:sldMk cId="1937755242" sldId="494"/>
            <ac:spMk id="5" creationId="{A4622B35-4818-458B-8A87-428F0F9B3CE0}"/>
          </ac:spMkLst>
        </pc:spChg>
        <pc:spChg chg="add mod">
          <ac:chgData name="Cristian Chilipirea" userId="34ab170da5908fc4" providerId="LiveId" clId="{51E1D80A-4A29-4E2A-B293-4232621C1517}" dt="2019-10-06T17:56:45.503" v="85" actId="1076"/>
          <ac:spMkLst>
            <pc:docMk/>
            <pc:sldMk cId="1937755242" sldId="494"/>
            <ac:spMk id="6" creationId="{F1C8A590-C365-45D6-839E-9FD6B6C5A7C5}"/>
          </ac:spMkLst>
        </pc:spChg>
      </pc:sldChg>
      <pc:sldChg chg="del">
        <pc:chgData name="Cristian Chilipirea" userId="34ab170da5908fc4" providerId="LiveId" clId="{51E1D80A-4A29-4E2A-B293-4232621C1517}" dt="2019-10-06T17:51:12.562" v="10" actId="2696"/>
        <pc:sldMkLst>
          <pc:docMk/>
          <pc:sldMk cId="2096246749" sldId="494"/>
        </pc:sldMkLst>
      </pc:sldChg>
      <pc:sldChg chg="addSp delSp modSp add">
        <pc:chgData name="Cristian Chilipirea" userId="34ab170da5908fc4" providerId="LiveId" clId="{51E1D80A-4A29-4E2A-B293-4232621C1517}" dt="2019-10-06T17:57:04.556" v="93" actId="1076"/>
        <pc:sldMkLst>
          <pc:docMk/>
          <pc:sldMk cId="487379393" sldId="495"/>
        </pc:sldMkLst>
        <pc:spChg chg="mod">
          <ac:chgData name="Cristian Chilipirea" userId="34ab170da5908fc4" providerId="LiveId" clId="{51E1D80A-4A29-4E2A-B293-4232621C1517}" dt="2019-10-06T17:56:55.149" v="87"/>
          <ac:spMkLst>
            <pc:docMk/>
            <pc:sldMk cId="487379393" sldId="495"/>
            <ac:spMk id="2" creationId="{CEB8EB6B-6A11-4DE7-B508-184425716A6A}"/>
          </ac:spMkLst>
        </pc:spChg>
        <pc:spChg chg="del">
          <ac:chgData name="Cristian Chilipirea" userId="34ab170da5908fc4" providerId="LiveId" clId="{51E1D80A-4A29-4E2A-B293-4232621C1517}" dt="2019-10-06T17:56:59.340" v="88" actId="478"/>
          <ac:spMkLst>
            <pc:docMk/>
            <pc:sldMk cId="487379393" sldId="495"/>
            <ac:spMk id="3" creationId="{AC30F318-096E-4D5B-9D8A-450EFFFD8A3A}"/>
          </ac:spMkLst>
        </pc:spChg>
        <pc:spChg chg="add del mod">
          <ac:chgData name="Cristian Chilipirea" userId="34ab170da5908fc4" providerId="LiveId" clId="{51E1D80A-4A29-4E2A-B293-4232621C1517}" dt="2019-10-06T17:57:02.532" v="91"/>
          <ac:spMkLst>
            <pc:docMk/>
            <pc:sldMk cId="487379393" sldId="495"/>
            <ac:spMk id="4" creationId="{936A1D15-676F-4766-B341-67415623243D}"/>
          </ac:spMkLst>
        </pc:spChg>
        <pc:spChg chg="add mod">
          <ac:chgData name="Cristian Chilipirea" userId="34ab170da5908fc4" providerId="LiveId" clId="{51E1D80A-4A29-4E2A-B293-4232621C1517}" dt="2019-10-06T17:57:04.556" v="93" actId="1076"/>
          <ac:spMkLst>
            <pc:docMk/>
            <pc:sldMk cId="487379393" sldId="495"/>
            <ac:spMk id="5" creationId="{DA18A7A6-983F-4195-A290-2BC0F09384DC}"/>
          </ac:spMkLst>
        </pc:spChg>
      </pc:sldChg>
      <pc:sldChg chg="del">
        <pc:chgData name="Cristian Chilipirea" userId="34ab170da5908fc4" providerId="LiveId" clId="{51E1D80A-4A29-4E2A-B293-4232621C1517}" dt="2019-10-06T17:51:12.819" v="11" actId="2696"/>
        <pc:sldMkLst>
          <pc:docMk/>
          <pc:sldMk cId="3714542689" sldId="495"/>
        </pc:sldMkLst>
      </pc:sldChg>
      <pc:sldChg chg="del">
        <pc:chgData name="Cristian Chilipirea" userId="34ab170da5908fc4" providerId="LiveId" clId="{51E1D80A-4A29-4E2A-B293-4232621C1517}" dt="2019-10-06T17:51:12.989" v="12" actId="2696"/>
        <pc:sldMkLst>
          <pc:docMk/>
          <pc:sldMk cId="1341029990" sldId="496"/>
        </pc:sldMkLst>
      </pc:sldChg>
      <pc:sldChg chg="addSp delSp add">
        <pc:chgData name="Cristian Chilipirea" userId="34ab170da5908fc4" providerId="LiveId" clId="{51E1D80A-4A29-4E2A-B293-4232621C1517}" dt="2019-10-06T17:57:19.320" v="99" actId="478"/>
        <pc:sldMkLst>
          <pc:docMk/>
          <pc:sldMk cId="3763663029" sldId="496"/>
        </pc:sldMkLst>
        <pc:spChg chg="del">
          <ac:chgData name="Cristian Chilipirea" userId="34ab170da5908fc4" providerId="LiveId" clId="{51E1D80A-4A29-4E2A-B293-4232621C1517}" dt="2019-10-06T17:57:19.320" v="99" actId="478"/>
          <ac:spMkLst>
            <pc:docMk/>
            <pc:sldMk cId="3763663029" sldId="496"/>
            <ac:spMk id="2" creationId="{77F4E05F-C61C-41AA-AE09-552CB237BA6B}"/>
          </ac:spMkLst>
        </pc:spChg>
        <pc:spChg chg="del">
          <ac:chgData name="Cristian Chilipirea" userId="34ab170da5908fc4" providerId="LiveId" clId="{51E1D80A-4A29-4E2A-B293-4232621C1517}" dt="2019-10-06T17:57:14.476" v="95" actId="478"/>
          <ac:spMkLst>
            <pc:docMk/>
            <pc:sldMk cId="3763663029" sldId="496"/>
            <ac:spMk id="3" creationId="{F523964C-5E9B-4738-846A-8ACF801F2C18}"/>
          </ac:spMkLst>
        </pc:spChg>
        <pc:spChg chg="add del">
          <ac:chgData name="Cristian Chilipirea" userId="34ab170da5908fc4" providerId="LiveId" clId="{51E1D80A-4A29-4E2A-B293-4232621C1517}" dt="2019-10-06T17:57:17.318" v="97"/>
          <ac:spMkLst>
            <pc:docMk/>
            <pc:sldMk cId="3763663029" sldId="496"/>
            <ac:spMk id="4" creationId="{4DB75CFE-C0D2-4D00-9F60-892885973BBB}"/>
          </ac:spMkLst>
        </pc:spChg>
        <pc:spChg chg="add">
          <ac:chgData name="Cristian Chilipirea" userId="34ab170da5908fc4" providerId="LiveId" clId="{51E1D80A-4A29-4E2A-B293-4232621C1517}" dt="2019-10-06T17:57:17.325" v="98"/>
          <ac:spMkLst>
            <pc:docMk/>
            <pc:sldMk cId="3763663029" sldId="496"/>
            <ac:spMk id="5" creationId="{39108EA8-1646-4A79-AE04-2AA7A5A6B0F1}"/>
          </ac:spMkLst>
        </pc:spChg>
      </pc:sldChg>
      <pc:sldChg chg="del">
        <pc:chgData name="Cristian Chilipirea" userId="34ab170da5908fc4" providerId="LiveId" clId="{51E1D80A-4A29-4E2A-B293-4232621C1517}" dt="2019-10-06T17:51:13.005" v="13" actId="2696"/>
        <pc:sldMkLst>
          <pc:docMk/>
          <pc:sldMk cId="152564301" sldId="497"/>
        </pc:sldMkLst>
      </pc:sldChg>
      <pc:sldChg chg="addSp delSp modSp add modAnim">
        <pc:chgData name="Cristian Chilipirea" userId="34ab170da5908fc4" providerId="LiveId" clId="{51E1D80A-4A29-4E2A-B293-4232621C1517}" dt="2019-10-06T17:57:41.281" v="106" actId="1076"/>
        <pc:sldMkLst>
          <pc:docMk/>
          <pc:sldMk cId="3065354528" sldId="497"/>
        </pc:sldMkLst>
        <pc:spChg chg="mod">
          <ac:chgData name="Cristian Chilipirea" userId="34ab170da5908fc4" providerId="LiveId" clId="{51E1D80A-4A29-4E2A-B293-4232621C1517}" dt="2019-10-06T17:57:27.064" v="101"/>
          <ac:spMkLst>
            <pc:docMk/>
            <pc:sldMk cId="3065354528" sldId="497"/>
            <ac:spMk id="2" creationId="{7C6973B9-0C39-40C2-A640-21E3682E28A0}"/>
          </ac:spMkLst>
        </pc:spChg>
        <pc:spChg chg="del">
          <ac:chgData name="Cristian Chilipirea" userId="34ab170da5908fc4" providerId="LiveId" clId="{51E1D80A-4A29-4E2A-B293-4232621C1517}" dt="2019-10-06T17:57:34.864" v="102" actId="478"/>
          <ac:spMkLst>
            <pc:docMk/>
            <pc:sldMk cId="3065354528" sldId="497"/>
            <ac:spMk id="3" creationId="{060EEC77-6F4E-4FAD-A566-938F76ED69AF}"/>
          </ac:spMkLst>
        </pc:spChg>
        <pc:spChg chg="add del">
          <ac:chgData name="Cristian Chilipirea" userId="34ab170da5908fc4" providerId="LiveId" clId="{51E1D80A-4A29-4E2A-B293-4232621C1517}" dt="2019-10-06T17:57:37.761" v="104"/>
          <ac:spMkLst>
            <pc:docMk/>
            <pc:sldMk cId="3065354528" sldId="497"/>
            <ac:spMk id="4" creationId="{9C354E9B-955C-4042-ABC4-2576B283D579}"/>
          </ac:spMkLst>
        </pc:spChg>
        <pc:spChg chg="add del">
          <ac:chgData name="Cristian Chilipirea" userId="34ab170da5908fc4" providerId="LiveId" clId="{51E1D80A-4A29-4E2A-B293-4232621C1517}" dt="2019-10-06T17:57:37.761" v="104"/>
          <ac:spMkLst>
            <pc:docMk/>
            <pc:sldMk cId="3065354528" sldId="497"/>
            <ac:spMk id="98" creationId="{35DA9236-C5C4-4391-8D28-C2D87C2E879C}"/>
          </ac:spMkLst>
        </pc:spChg>
        <pc:spChg chg="add del">
          <ac:chgData name="Cristian Chilipirea" userId="34ab170da5908fc4" providerId="LiveId" clId="{51E1D80A-4A29-4E2A-B293-4232621C1517}" dt="2019-10-06T17:57:37.761" v="104"/>
          <ac:spMkLst>
            <pc:docMk/>
            <pc:sldMk cId="3065354528" sldId="497"/>
            <ac:spMk id="99" creationId="{036BE035-B2BE-49A0-B137-5A76B0913484}"/>
          </ac:spMkLst>
        </pc:spChg>
        <pc:spChg chg="add del">
          <ac:chgData name="Cristian Chilipirea" userId="34ab170da5908fc4" providerId="LiveId" clId="{51E1D80A-4A29-4E2A-B293-4232621C1517}" dt="2019-10-06T17:57:37.761" v="104"/>
          <ac:spMkLst>
            <pc:docMk/>
            <pc:sldMk cId="3065354528" sldId="497"/>
            <ac:spMk id="100" creationId="{4EE281BB-700F-451B-A1B7-02328CBE767D}"/>
          </ac:spMkLst>
        </pc:spChg>
        <pc:spChg chg="add del">
          <ac:chgData name="Cristian Chilipirea" userId="34ab170da5908fc4" providerId="LiveId" clId="{51E1D80A-4A29-4E2A-B293-4232621C1517}" dt="2019-10-06T17:57:37.761" v="104"/>
          <ac:spMkLst>
            <pc:docMk/>
            <pc:sldMk cId="3065354528" sldId="497"/>
            <ac:spMk id="101" creationId="{092D2BD8-EEF2-4BB9-8913-70327C7A3A98}"/>
          </ac:spMkLst>
        </pc:spChg>
        <pc:spChg chg="add del">
          <ac:chgData name="Cristian Chilipirea" userId="34ab170da5908fc4" providerId="LiveId" clId="{51E1D80A-4A29-4E2A-B293-4232621C1517}" dt="2019-10-06T17:57:37.761" v="104"/>
          <ac:spMkLst>
            <pc:docMk/>
            <pc:sldMk cId="3065354528" sldId="497"/>
            <ac:spMk id="102" creationId="{0911E7F7-78DA-4C70-B2D7-A1ED7B0B5D0F}"/>
          </ac:spMkLst>
        </pc:spChg>
        <pc:spChg chg="add del">
          <ac:chgData name="Cristian Chilipirea" userId="34ab170da5908fc4" providerId="LiveId" clId="{51E1D80A-4A29-4E2A-B293-4232621C1517}" dt="2019-10-06T17:57:37.761" v="104"/>
          <ac:spMkLst>
            <pc:docMk/>
            <pc:sldMk cId="3065354528" sldId="497"/>
            <ac:spMk id="103" creationId="{733C50C6-F622-4CF1-A7A8-01482EAB5DFD}"/>
          </ac:spMkLst>
        </pc:spChg>
        <pc:spChg chg="add del">
          <ac:chgData name="Cristian Chilipirea" userId="34ab170da5908fc4" providerId="LiveId" clId="{51E1D80A-4A29-4E2A-B293-4232621C1517}" dt="2019-10-06T17:57:37.761" v="104"/>
          <ac:spMkLst>
            <pc:docMk/>
            <pc:sldMk cId="3065354528" sldId="497"/>
            <ac:spMk id="104" creationId="{C56B3C49-D2F6-4E66-B7FC-DA3144B2CE62}"/>
          </ac:spMkLst>
        </pc:spChg>
        <pc:spChg chg="add del">
          <ac:chgData name="Cristian Chilipirea" userId="34ab170da5908fc4" providerId="LiveId" clId="{51E1D80A-4A29-4E2A-B293-4232621C1517}" dt="2019-10-06T17:57:37.761" v="104"/>
          <ac:spMkLst>
            <pc:docMk/>
            <pc:sldMk cId="3065354528" sldId="497"/>
            <ac:spMk id="105" creationId="{42890D97-DA42-44D4-945D-0D89DAC7B06B}"/>
          </ac:spMkLst>
        </pc:spChg>
        <pc:spChg chg="add del">
          <ac:chgData name="Cristian Chilipirea" userId="34ab170da5908fc4" providerId="LiveId" clId="{51E1D80A-4A29-4E2A-B293-4232621C1517}" dt="2019-10-06T17:57:37.761" v="104"/>
          <ac:spMkLst>
            <pc:docMk/>
            <pc:sldMk cId="3065354528" sldId="497"/>
            <ac:spMk id="116" creationId="{0A67C0CC-F25D-4830-A1B4-F81D388CAC20}"/>
          </ac:spMkLst>
        </pc:spChg>
        <pc:spChg chg="add mod">
          <ac:chgData name="Cristian Chilipirea" userId="34ab170da5908fc4" providerId="LiveId" clId="{51E1D80A-4A29-4E2A-B293-4232621C1517}" dt="2019-10-06T17:57:41.281" v="106" actId="1076"/>
          <ac:spMkLst>
            <pc:docMk/>
            <pc:sldMk cId="3065354528" sldId="497"/>
            <ac:spMk id="117" creationId="{63EA967E-DFC6-41BF-9F72-E042862F2C4B}"/>
          </ac:spMkLst>
        </pc:spChg>
        <pc:spChg chg="add mod">
          <ac:chgData name="Cristian Chilipirea" userId="34ab170da5908fc4" providerId="LiveId" clId="{51E1D80A-4A29-4E2A-B293-4232621C1517}" dt="2019-10-06T17:57:41.281" v="106" actId="1076"/>
          <ac:spMkLst>
            <pc:docMk/>
            <pc:sldMk cId="3065354528" sldId="497"/>
            <ac:spMk id="211" creationId="{9205327D-C80F-4F0C-A567-706058796F70}"/>
          </ac:spMkLst>
        </pc:spChg>
        <pc:spChg chg="add mod">
          <ac:chgData name="Cristian Chilipirea" userId="34ab170da5908fc4" providerId="LiveId" clId="{51E1D80A-4A29-4E2A-B293-4232621C1517}" dt="2019-10-06T17:57:41.281" v="106" actId="1076"/>
          <ac:spMkLst>
            <pc:docMk/>
            <pc:sldMk cId="3065354528" sldId="497"/>
            <ac:spMk id="212" creationId="{333547A5-FA62-434B-9E1E-2B6D91648847}"/>
          </ac:spMkLst>
        </pc:spChg>
        <pc:spChg chg="add mod">
          <ac:chgData name="Cristian Chilipirea" userId="34ab170da5908fc4" providerId="LiveId" clId="{51E1D80A-4A29-4E2A-B293-4232621C1517}" dt="2019-10-06T17:57:41.281" v="106" actId="1076"/>
          <ac:spMkLst>
            <pc:docMk/>
            <pc:sldMk cId="3065354528" sldId="497"/>
            <ac:spMk id="213" creationId="{84FB0839-8F80-48F2-AE2B-7003548B316E}"/>
          </ac:spMkLst>
        </pc:spChg>
        <pc:spChg chg="add mod">
          <ac:chgData name="Cristian Chilipirea" userId="34ab170da5908fc4" providerId="LiveId" clId="{51E1D80A-4A29-4E2A-B293-4232621C1517}" dt="2019-10-06T17:57:41.281" v="106" actId="1076"/>
          <ac:spMkLst>
            <pc:docMk/>
            <pc:sldMk cId="3065354528" sldId="497"/>
            <ac:spMk id="214" creationId="{326BA4E8-E16B-4752-A958-CE976CDCCFBE}"/>
          </ac:spMkLst>
        </pc:spChg>
        <pc:spChg chg="add mod">
          <ac:chgData name="Cristian Chilipirea" userId="34ab170da5908fc4" providerId="LiveId" clId="{51E1D80A-4A29-4E2A-B293-4232621C1517}" dt="2019-10-06T17:57:41.281" v="106" actId="1076"/>
          <ac:spMkLst>
            <pc:docMk/>
            <pc:sldMk cId="3065354528" sldId="497"/>
            <ac:spMk id="215" creationId="{59056631-B2A2-4D52-B68A-55EBC28A26F4}"/>
          </ac:spMkLst>
        </pc:spChg>
        <pc:spChg chg="add mod">
          <ac:chgData name="Cristian Chilipirea" userId="34ab170da5908fc4" providerId="LiveId" clId="{51E1D80A-4A29-4E2A-B293-4232621C1517}" dt="2019-10-06T17:57:41.281" v="106" actId="1076"/>
          <ac:spMkLst>
            <pc:docMk/>
            <pc:sldMk cId="3065354528" sldId="497"/>
            <ac:spMk id="216" creationId="{FCAB311D-5A4E-45E5-9905-293CED5AAEAC}"/>
          </ac:spMkLst>
        </pc:spChg>
        <pc:spChg chg="add mod">
          <ac:chgData name="Cristian Chilipirea" userId="34ab170da5908fc4" providerId="LiveId" clId="{51E1D80A-4A29-4E2A-B293-4232621C1517}" dt="2019-10-06T17:57:41.281" v="106" actId="1076"/>
          <ac:spMkLst>
            <pc:docMk/>
            <pc:sldMk cId="3065354528" sldId="497"/>
            <ac:spMk id="217" creationId="{0CCDB21B-1F68-4D63-A3B9-845CCDF962BA}"/>
          </ac:spMkLst>
        </pc:spChg>
        <pc:spChg chg="add mod">
          <ac:chgData name="Cristian Chilipirea" userId="34ab170da5908fc4" providerId="LiveId" clId="{51E1D80A-4A29-4E2A-B293-4232621C1517}" dt="2019-10-06T17:57:41.281" v="106" actId="1076"/>
          <ac:spMkLst>
            <pc:docMk/>
            <pc:sldMk cId="3065354528" sldId="497"/>
            <ac:spMk id="218" creationId="{447BF5C2-2868-4D08-A084-822F6F62969B}"/>
          </ac:spMkLst>
        </pc:spChg>
        <pc:spChg chg="add mod">
          <ac:chgData name="Cristian Chilipirea" userId="34ab170da5908fc4" providerId="LiveId" clId="{51E1D80A-4A29-4E2A-B293-4232621C1517}" dt="2019-10-06T17:57:41.281" v="106" actId="1076"/>
          <ac:spMkLst>
            <pc:docMk/>
            <pc:sldMk cId="3065354528" sldId="497"/>
            <ac:spMk id="229" creationId="{35191E1F-62CA-41CD-BD27-CE6E312CBC4D}"/>
          </ac:spMkLst>
        </pc:spChg>
        <pc:grpChg chg="add del">
          <ac:chgData name="Cristian Chilipirea" userId="34ab170da5908fc4" providerId="LiveId" clId="{51E1D80A-4A29-4E2A-B293-4232621C1517}" dt="2019-10-06T17:57:37.761" v="104"/>
          <ac:grpSpMkLst>
            <pc:docMk/>
            <pc:sldMk cId="3065354528" sldId="497"/>
            <ac:grpSpMk id="5" creationId="{C7F9B02F-2871-4AF3-A3A2-2A6F411AAAA6}"/>
          </ac:grpSpMkLst>
        </pc:grpChg>
        <pc:grpChg chg="add del">
          <ac:chgData name="Cristian Chilipirea" userId="34ab170da5908fc4" providerId="LiveId" clId="{51E1D80A-4A29-4E2A-B293-4232621C1517}" dt="2019-10-06T17:57:37.761" v="104"/>
          <ac:grpSpMkLst>
            <pc:docMk/>
            <pc:sldMk cId="3065354528" sldId="497"/>
            <ac:grpSpMk id="16" creationId="{265F48BB-10E4-4088-8FB7-B83FD6DEC900}"/>
          </ac:grpSpMkLst>
        </pc:grpChg>
        <pc:grpChg chg="add del">
          <ac:chgData name="Cristian Chilipirea" userId="34ab170da5908fc4" providerId="LiveId" clId="{51E1D80A-4A29-4E2A-B293-4232621C1517}" dt="2019-10-06T17:57:37.761" v="104"/>
          <ac:grpSpMkLst>
            <pc:docMk/>
            <pc:sldMk cId="3065354528" sldId="497"/>
            <ac:grpSpMk id="28" creationId="{672ED01C-FC49-425D-946F-82E410596C27}"/>
          </ac:grpSpMkLst>
        </pc:grpChg>
        <pc:grpChg chg="add del">
          <ac:chgData name="Cristian Chilipirea" userId="34ab170da5908fc4" providerId="LiveId" clId="{51E1D80A-4A29-4E2A-B293-4232621C1517}" dt="2019-10-06T17:57:37.761" v="104"/>
          <ac:grpSpMkLst>
            <pc:docMk/>
            <pc:sldMk cId="3065354528" sldId="497"/>
            <ac:grpSpMk id="38" creationId="{6A5D436B-DB96-4FAA-94BA-511F3762F918}"/>
          </ac:grpSpMkLst>
        </pc:grpChg>
        <pc:grpChg chg="add del">
          <ac:chgData name="Cristian Chilipirea" userId="34ab170da5908fc4" providerId="LiveId" clId="{51E1D80A-4A29-4E2A-B293-4232621C1517}" dt="2019-10-06T17:57:37.761" v="104"/>
          <ac:grpSpMkLst>
            <pc:docMk/>
            <pc:sldMk cId="3065354528" sldId="497"/>
            <ac:grpSpMk id="49" creationId="{D4D3F139-EB39-49B2-A4F7-D092EEC9589E}"/>
          </ac:grpSpMkLst>
        </pc:grpChg>
        <pc:grpChg chg="add del">
          <ac:chgData name="Cristian Chilipirea" userId="34ab170da5908fc4" providerId="LiveId" clId="{51E1D80A-4A29-4E2A-B293-4232621C1517}" dt="2019-10-06T17:57:37.761" v="104"/>
          <ac:grpSpMkLst>
            <pc:docMk/>
            <pc:sldMk cId="3065354528" sldId="497"/>
            <ac:grpSpMk id="62" creationId="{A17BB9D1-FEA1-4AA2-975C-28C9EEAE571F}"/>
          </ac:grpSpMkLst>
        </pc:grpChg>
        <pc:grpChg chg="add del">
          <ac:chgData name="Cristian Chilipirea" userId="34ab170da5908fc4" providerId="LiveId" clId="{51E1D80A-4A29-4E2A-B293-4232621C1517}" dt="2019-10-06T17:57:37.761" v="104"/>
          <ac:grpSpMkLst>
            <pc:docMk/>
            <pc:sldMk cId="3065354528" sldId="497"/>
            <ac:grpSpMk id="71" creationId="{E6DCB373-1025-4C28-8B37-C3461B643765}"/>
          </ac:grpSpMkLst>
        </pc:grpChg>
        <pc:grpChg chg="add del">
          <ac:chgData name="Cristian Chilipirea" userId="34ab170da5908fc4" providerId="LiveId" clId="{51E1D80A-4A29-4E2A-B293-4232621C1517}" dt="2019-10-06T17:57:37.761" v="104"/>
          <ac:grpSpMkLst>
            <pc:docMk/>
            <pc:sldMk cId="3065354528" sldId="497"/>
            <ac:grpSpMk id="86" creationId="{F23289DD-086C-4F6A-AF7C-95030B3BE8B7}"/>
          </ac:grpSpMkLst>
        </pc:grpChg>
        <pc:grpChg chg="add del">
          <ac:chgData name="Cristian Chilipirea" userId="34ab170da5908fc4" providerId="LiveId" clId="{51E1D80A-4A29-4E2A-B293-4232621C1517}" dt="2019-10-06T17:57:37.761" v="104"/>
          <ac:grpSpMkLst>
            <pc:docMk/>
            <pc:sldMk cId="3065354528" sldId="497"/>
            <ac:grpSpMk id="106" creationId="{143E2CD5-F9E4-4731-9381-C8E96B2DB4CC}"/>
          </ac:grpSpMkLst>
        </pc:grpChg>
        <pc:grpChg chg="add mod">
          <ac:chgData name="Cristian Chilipirea" userId="34ab170da5908fc4" providerId="LiveId" clId="{51E1D80A-4A29-4E2A-B293-4232621C1517}" dt="2019-10-06T17:57:41.281" v="106" actId="1076"/>
          <ac:grpSpMkLst>
            <pc:docMk/>
            <pc:sldMk cId="3065354528" sldId="497"/>
            <ac:grpSpMk id="118" creationId="{74B7F877-9313-436B-B7A1-3F072FC1EA22}"/>
          </ac:grpSpMkLst>
        </pc:grpChg>
        <pc:grpChg chg="add mod">
          <ac:chgData name="Cristian Chilipirea" userId="34ab170da5908fc4" providerId="LiveId" clId="{51E1D80A-4A29-4E2A-B293-4232621C1517}" dt="2019-10-06T17:57:41.281" v="106" actId="1076"/>
          <ac:grpSpMkLst>
            <pc:docMk/>
            <pc:sldMk cId="3065354528" sldId="497"/>
            <ac:grpSpMk id="129" creationId="{DFCEC98D-5F8B-4D20-8483-6817C0427012}"/>
          </ac:grpSpMkLst>
        </pc:grpChg>
        <pc:grpChg chg="add mod">
          <ac:chgData name="Cristian Chilipirea" userId="34ab170da5908fc4" providerId="LiveId" clId="{51E1D80A-4A29-4E2A-B293-4232621C1517}" dt="2019-10-06T17:57:41.281" v="106" actId="1076"/>
          <ac:grpSpMkLst>
            <pc:docMk/>
            <pc:sldMk cId="3065354528" sldId="497"/>
            <ac:grpSpMk id="141" creationId="{729E4238-F37B-4F61-91D2-A509D4339CB9}"/>
          </ac:grpSpMkLst>
        </pc:grpChg>
        <pc:grpChg chg="add mod">
          <ac:chgData name="Cristian Chilipirea" userId="34ab170da5908fc4" providerId="LiveId" clId="{51E1D80A-4A29-4E2A-B293-4232621C1517}" dt="2019-10-06T17:57:41.281" v="106" actId="1076"/>
          <ac:grpSpMkLst>
            <pc:docMk/>
            <pc:sldMk cId="3065354528" sldId="497"/>
            <ac:grpSpMk id="151" creationId="{AF48D32C-08BD-435F-9FC2-A33C9D699317}"/>
          </ac:grpSpMkLst>
        </pc:grpChg>
        <pc:grpChg chg="add mod">
          <ac:chgData name="Cristian Chilipirea" userId="34ab170da5908fc4" providerId="LiveId" clId="{51E1D80A-4A29-4E2A-B293-4232621C1517}" dt="2019-10-06T17:57:41.281" v="106" actId="1076"/>
          <ac:grpSpMkLst>
            <pc:docMk/>
            <pc:sldMk cId="3065354528" sldId="497"/>
            <ac:grpSpMk id="162" creationId="{58B22DD1-A3F5-411D-926C-A0741521B385}"/>
          </ac:grpSpMkLst>
        </pc:grpChg>
        <pc:grpChg chg="add mod">
          <ac:chgData name="Cristian Chilipirea" userId="34ab170da5908fc4" providerId="LiveId" clId="{51E1D80A-4A29-4E2A-B293-4232621C1517}" dt="2019-10-06T17:57:41.281" v="106" actId="1076"/>
          <ac:grpSpMkLst>
            <pc:docMk/>
            <pc:sldMk cId="3065354528" sldId="497"/>
            <ac:grpSpMk id="175" creationId="{D37276E2-0B12-4978-84D1-0D7D918D9983}"/>
          </ac:grpSpMkLst>
        </pc:grpChg>
        <pc:grpChg chg="add mod">
          <ac:chgData name="Cristian Chilipirea" userId="34ab170da5908fc4" providerId="LiveId" clId="{51E1D80A-4A29-4E2A-B293-4232621C1517}" dt="2019-10-06T17:57:41.281" v="106" actId="1076"/>
          <ac:grpSpMkLst>
            <pc:docMk/>
            <pc:sldMk cId="3065354528" sldId="497"/>
            <ac:grpSpMk id="184" creationId="{43BBD4B0-6D09-43E0-B95E-B2BA324DAFF7}"/>
          </ac:grpSpMkLst>
        </pc:grpChg>
        <pc:grpChg chg="add mod">
          <ac:chgData name="Cristian Chilipirea" userId="34ab170da5908fc4" providerId="LiveId" clId="{51E1D80A-4A29-4E2A-B293-4232621C1517}" dt="2019-10-06T17:57:41.281" v="106" actId="1076"/>
          <ac:grpSpMkLst>
            <pc:docMk/>
            <pc:sldMk cId="3065354528" sldId="497"/>
            <ac:grpSpMk id="199" creationId="{A3435713-FC29-4D18-87D1-BADE77C261AC}"/>
          </ac:grpSpMkLst>
        </pc:grpChg>
        <pc:grpChg chg="add mod">
          <ac:chgData name="Cristian Chilipirea" userId="34ab170da5908fc4" providerId="LiveId" clId="{51E1D80A-4A29-4E2A-B293-4232621C1517}" dt="2019-10-06T17:57:41.281" v="106" actId="1076"/>
          <ac:grpSpMkLst>
            <pc:docMk/>
            <pc:sldMk cId="3065354528" sldId="497"/>
            <ac:grpSpMk id="219" creationId="{7910FFE1-F25A-4F49-97D5-5B8328556D3F}"/>
          </ac:grpSpMkLst>
        </pc:grpChg>
        <pc:grpChg chg="mod">
          <ac:chgData name="Cristian Chilipirea" userId="34ab170da5908fc4" providerId="LiveId" clId="{51E1D80A-4A29-4E2A-B293-4232621C1517}" dt="2019-10-06T17:57:41.281" v="106" actId="1076"/>
          <ac:grpSpMkLst>
            <pc:docMk/>
            <pc:sldMk cId="3065354528" sldId="497"/>
            <ac:grpSpMk id="220" creationId="{844FA837-A7DC-48C5-B246-40E39548EC7F}"/>
          </ac:grpSpMkLst>
        </pc:grpChg>
        <pc:grpChg chg="mod">
          <ac:chgData name="Cristian Chilipirea" userId="34ab170da5908fc4" providerId="LiveId" clId="{51E1D80A-4A29-4E2A-B293-4232621C1517}" dt="2019-10-06T17:57:41.281" v="106" actId="1076"/>
          <ac:grpSpMkLst>
            <pc:docMk/>
            <pc:sldMk cId="3065354528" sldId="497"/>
            <ac:grpSpMk id="221" creationId="{430B0ADA-3DDA-405F-A6B5-9B2D61B5EE9A}"/>
          </ac:grpSpMkLst>
        </pc:grpChg>
        <pc:grpChg chg="mod">
          <ac:chgData name="Cristian Chilipirea" userId="34ab170da5908fc4" providerId="LiveId" clId="{51E1D80A-4A29-4E2A-B293-4232621C1517}" dt="2019-10-06T17:57:41.281" v="106" actId="1076"/>
          <ac:grpSpMkLst>
            <pc:docMk/>
            <pc:sldMk cId="3065354528" sldId="497"/>
            <ac:grpSpMk id="222" creationId="{F8DCB053-EB2B-4E5D-AB92-0E588F6410A0}"/>
          </ac:grpSpMkLst>
        </pc:grpChg>
        <pc:cxnChg chg="add del">
          <ac:chgData name="Cristian Chilipirea" userId="34ab170da5908fc4" providerId="LiveId" clId="{51E1D80A-4A29-4E2A-B293-4232621C1517}" dt="2019-10-06T17:57:37.761" v="104"/>
          <ac:cxnSpMkLst>
            <pc:docMk/>
            <pc:sldMk cId="3065354528" sldId="497"/>
            <ac:cxnSpMk id="96" creationId="{C71F2D28-7EAF-4D08-9311-38695F67996E}"/>
          </ac:cxnSpMkLst>
        </pc:cxnChg>
        <pc:cxnChg chg="add del">
          <ac:chgData name="Cristian Chilipirea" userId="34ab170da5908fc4" providerId="LiveId" clId="{51E1D80A-4A29-4E2A-B293-4232621C1517}" dt="2019-10-06T17:57:37.761" v="104"/>
          <ac:cxnSpMkLst>
            <pc:docMk/>
            <pc:sldMk cId="3065354528" sldId="497"/>
            <ac:cxnSpMk id="97" creationId="{F2D7B149-7C4E-4818-83A6-3369C78F5D87}"/>
          </ac:cxnSpMkLst>
        </pc:cxnChg>
        <pc:cxnChg chg="add mod">
          <ac:chgData name="Cristian Chilipirea" userId="34ab170da5908fc4" providerId="LiveId" clId="{51E1D80A-4A29-4E2A-B293-4232621C1517}" dt="2019-10-06T17:57:41.281" v="106" actId="1076"/>
          <ac:cxnSpMkLst>
            <pc:docMk/>
            <pc:sldMk cId="3065354528" sldId="497"/>
            <ac:cxnSpMk id="209" creationId="{83E35F71-EB7E-4B8E-B092-0C54B7A00F6E}"/>
          </ac:cxnSpMkLst>
        </pc:cxnChg>
        <pc:cxnChg chg="add mod">
          <ac:chgData name="Cristian Chilipirea" userId="34ab170da5908fc4" providerId="LiveId" clId="{51E1D80A-4A29-4E2A-B293-4232621C1517}" dt="2019-10-06T17:57:41.281" v="106" actId="1076"/>
          <ac:cxnSpMkLst>
            <pc:docMk/>
            <pc:sldMk cId="3065354528" sldId="497"/>
            <ac:cxnSpMk id="210" creationId="{C48103D8-DF3D-410C-8B4F-C8927DABC000}"/>
          </ac:cxnSpMkLst>
        </pc:cxnChg>
      </pc:sldChg>
      <pc:sldChg chg="addSp delSp modSp add">
        <pc:chgData name="Cristian Chilipirea" userId="34ab170da5908fc4" providerId="LiveId" clId="{51E1D80A-4A29-4E2A-B293-4232621C1517}" dt="2019-10-06T17:58:15.286" v="119" actId="1076"/>
        <pc:sldMkLst>
          <pc:docMk/>
          <pc:sldMk cId="378574680" sldId="498"/>
        </pc:sldMkLst>
        <pc:spChg chg="mod">
          <ac:chgData name="Cristian Chilipirea" userId="34ab170da5908fc4" providerId="LiveId" clId="{51E1D80A-4A29-4E2A-B293-4232621C1517}" dt="2019-10-06T17:57:49.156" v="108"/>
          <ac:spMkLst>
            <pc:docMk/>
            <pc:sldMk cId="378574680" sldId="498"/>
            <ac:spMk id="2" creationId="{C3FDB324-EF68-4047-ABD3-60AB9B715477}"/>
          </ac:spMkLst>
        </pc:spChg>
        <pc:spChg chg="del">
          <ac:chgData name="Cristian Chilipirea" userId="34ab170da5908fc4" providerId="LiveId" clId="{51E1D80A-4A29-4E2A-B293-4232621C1517}" dt="2019-10-06T17:58:05.836" v="111" actId="478"/>
          <ac:spMkLst>
            <pc:docMk/>
            <pc:sldMk cId="378574680" sldId="498"/>
            <ac:spMk id="3" creationId="{7959CE95-D836-4B43-9435-6800CDF75CA8}"/>
          </ac:spMkLst>
        </pc:spChg>
        <pc:spChg chg="add del mod">
          <ac:chgData name="Cristian Chilipirea" userId="34ab170da5908fc4" providerId="LiveId" clId="{51E1D80A-4A29-4E2A-B293-4232621C1517}" dt="2019-10-06T17:58:11.324" v="115"/>
          <ac:spMkLst>
            <pc:docMk/>
            <pc:sldMk cId="378574680" sldId="498"/>
            <ac:spMk id="5" creationId="{7B2D453E-0696-4354-AB2A-E89533A60AAD}"/>
          </ac:spMkLst>
        </pc:spChg>
        <pc:spChg chg="add del">
          <ac:chgData name="Cristian Chilipirea" userId="34ab170da5908fc4" providerId="LiveId" clId="{51E1D80A-4A29-4E2A-B293-4232621C1517}" dt="2019-10-06T17:58:13.086" v="117"/>
          <ac:spMkLst>
            <pc:docMk/>
            <pc:sldMk cId="378574680" sldId="498"/>
            <ac:spMk id="6" creationId="{16BCD8D6-D9A7-49F3-8B6C-364CE604EE9C}"/>
          </ac:spMkLst>
        </pc:spChg>
        <pc:spChg chg="add mod">
          <ac:chgData name="Cristian Chilipirea" userId="34ab170da5908fc4" providerId="LiveId" clId="{51E1D80A-4A29-4E2A-B293-4232621C1517}" dt="2019-10-06T17:58:15.286" v="119" actId="1076"/>
          <ac:spMkLst>
            <pc:docMk/>
            <pc:sldMk cId="378574680" sldId="498"/>
            <ac:spMk id="7" creationId="{EDA8FD9C-91C1-4D2B-89C6-F9CC0EAB9933}"/>
          </ac:spMkLst>
        </pc:spChg>
        <pc:picChg chg="add mod">
          <ac:chgData name="Cristian Chilipirea" userId="34ab170da5908fc4" providerId="LiveId" clId="{51E1D80A-4A29-4E2A-B293-4232621C1517}" dt="2019-10-06T17:57:58.215" v="110" actId="1076"/>
          <ac:picMkLst>
            <pc:docMk/>
            <pc:sldMk cId="378574680" sldId="498"/>
            <ac:picMk id="4" creationId="{6A9A6F89-8EC5-4B2E-A3E3-5C641AF26301}"/>
          </ac:picMkLst>
        </pc:picChg>
      </pc:sldChg>
      <pc:sldChg chg="del">
        <pc:chgData name="Cristian Chilipirea" userId="34ab170da5908fc4" providerId="LiveId" clId="{51E1D80A-4A29-4E2A-B293-4232621C1517}" dt="2019-10-06T17:51:13.021" v="14" actId="2696"/>
        <pc:sldMkLst>
          <pc:docMk/>
          <pc:sldMk cId="3733676236" sldId="498"/>
        </pc:sldMkLst>
      </pc:sldChg>
      <pc:sldChg chg="addSp delSp modSp add">
        <pc:chgData name="Cristian Chilipirea" userId="34ab170da5908fc4" providerId="LiveId" clId="{51E1D80A-4A29-4E2A-B293-4232621C1517}" dt="2019-10-06T17:58:30.167" v="125"/>
        <pc:sldMkLst>
          <pc:docMk/>
          <pc:sldMk cId="586011746" sldId="499"/>
        </pc:sldMkLst>
        <pc:spChg chg="mod">
          <ac:chgData name="Cristian Chilipirea" userId="34ab170da5908fc4" providerId="LiveId" clId="{51E1D80A-4A29-4E2A-B293-4232621C1517}" dt="2019-10-06T17:58:22.407" v="121"/>
          <ac:spMkLst>
            <pc:docMk/>
            <pc:sldMk cId="586011746" sldId="499"/>
            <ac:spMk id="2" creationId="{08DFD5C1-D2FD-4399-A63B-3E1A2B89C025}"/>
          </ac:spMkLst>
        </pc:spChg>
        <pc:spChg chg="del">
          <ac:chgData name="Cristian Chilipirea" userId="34ab170da5908fc4" providerId="LiveId" clId="{51E1D80A-4A29-4E2A-B293-4232621C1517}" dt="2019-10-06T17:58:28.056" v="122" actId="478"/>
          <ac:spMkLst>
            <pc:docMk/>
            <pc:sldMk cId="586011746" sldId="499"/>
            <ac:spMk id="3" creationId="{B11EB426-20FE-4D97-8570-2C2D5C025328}"/>
          </ac:spMkLst>
        </pc:spChg>
        <pc:spChg chg="add del">
          <ac:chgData name="Cristian Chilipirea" userId="34ab170da5908fc4" providerId="LiveId" clId="{51E1D80A-4A29-4E2A-B293-4232621C1517}" dt="2019-10-06T17:58:30.157" v="124"/>
          <ac:spMkLst>
            <pc:docMk/>
            <pc:sldMk cId="586011746" sldId="499"/>
            <ac:spMk id="4" creationId="{1261F98B-0C2F-4506-91F9-4C9F3538826A}"/>
          </ac:spMkLst>
        </pc:spChg>
        <pc:spChg chg="add">
          <ac:chgData name="Cristian Chilipirea" userId="34ab170da5908fc4" providerId="LiveId" clId="{51E1D80A-4A29-4E2A-B293-4232621C1517}" dt="2019-10-06T17:58:30.167" v="125"/>
          <ac:spMkLst>
            <pc:docMk/>
            <pc:sldMk cId="586011746" sldId="499"/>
            <ac:spMk id="5" creationId="{9F67D044-B532-493E-8B8A-C8FD2279429A}"/>
          </ac:spMkLst>
        </pc:spChg>
      </pc:sldChg>
      <pc:sldChg chg="del">
        <pc:chgData name="Cristian Chilipirea" userId="34ab170da5908fc4" providerId="LiveId" clId="{51E1D80A-4A29-4E2A-B293-4232621C1517}" dt="2019-10-06T17:51:13.113" v="15" actId="2696"/>
        <pc:sldMkLst>
          <pc:docMk/>
          <pc:sldMk cId="3990504236" sldId="499"/>
        </pc:sldMkLst>
      </pc:sldChg>
      <pc:sldChg chg="addSp delSp modSp add">
        <pc:chgData name="Cristian Chilipirea" userId="34ab170da5908fc4" providerId="LiveId" clId="{51E1D80A-4A29-4E2A-B293-4232621C1517}" dt="2019-10-06T17:58:50.608" v="132" actId="1076"/>
        <pc:sldMkLst>
          <pc:docMk/>
          <pc:sldMk cId="2032635208" sldId="500"/>
        </pc:sldMkLst>
        <pc:spChg chg="mod">
          <ac:chgData name="Cristian Chilipirea" userId="34ab170da5908fc4" providerId="LiveId" clId="{51E1D80A-4A29-4E2A-B293-4232621C1517}" dt="2019-10-06T17:58:36.729" v="127"/>
          <ac:spMkLst>
            <pc:docMk/>
            <pc:sldMk cId="2032635208" sldId="500"/>
            <ac:spMk id="2" creationId="{7AA8D217-347C-409F-BFE6-7C02DE02C918}"/>
          </ac:spMkLst>
        </pc:spChg>
        <pc:spChg chg="del">
          <ac:chgData name="Cristian Chilipirea" userId="34ab170da5908fc4" providerId="LiveId" clId="{51E1D80A-4A29-4E2A-B293-4232621C1517}" dt="2019-10-06T17:58:38.972" v="128" actId="478"/>
          <ac:spMkLst>
            <pc:docMk/>
            <pc:sldMk cId="2032635208" sldId="500"/>
            <ac:spMk id="3" creationId="{B9A78669-C8E4-4AE1-A9E8-A3C47606B766}"/>
          </ac:spMkLst>
        </pc:spChg>
        <pc:spChg chg="add del">
          <ac:chgData name="Cristian Chilipirea" userId="34ab170da5908fc4" providerId="LiveId" clId="{51E1D80A-4A29-4E2A-B293-4232621C1517}" dt="2019-10-06T17:58:46.429" v="130"/>
          <ac:spMkLst>
            <pc:docMk/>
            <pc:sldMk cId="2032635208" sldId="500"/>
            <ac:spMk id="4" creationId="{3FF2D913-05DA-4D3D-BDB8-12B55153EEEC}"/>
          </ac:spMkLst>
        </pc:spChg>
        <pc:spChg chg="add del">
          <ac:chgData name="Cristian Chilipirea" userId="34ab170da5908fc4" providerId="LiveId" clId="{51E1D80A-4A29-4E2A-B293-4232621C1517}" dt="2019-10-06T17:58:46.429" v="130"/>
          <ac:spMkLst>
            <pc:docMk/>
            <pc:sldMk cId="2032635208" sldId="500"/>
            <ac:spMk id="8" creationId="{8F86E406-03F2-416B-9F71-C54069133987}"/>
          </ac:spMkLst>
        </pc:spChg>
        <pc:spChg chg="add del">
          <ac:chgData name="Cristian Chilipirea" userId="34ab170da5908fc4" providerId="LiveId" clId="{51E1D80A-4A29-4E2A-B293-4232621C1517}" dt="2019-10-06T17:58:46.429" v="130"/>
          <ac:spMkLst>
            <pc:docMk/>
            <pc:sldMk cId="2032635208" sldId="500"/>
            <ac:spMk id="10" creationId="{8C56FEBF-9352-4D48-B669-115AB055FC5F}"/>
          </ac:spMkLst>
        </pc:spChg>
        <pc:spChg chg="add del">
          <ac:chgData name="Cristian Chilipirea" userId="34ab170da5908fc4" providerId="LiveId" clId="{51E1D80A-4A29-4E2A-B293-4232621C1517}" dt="2019-10-06T17:58:46.429" v="130"/>
          <ac:spMkLst>
            <pc:docMk/>
            <pc:sldMk cId="2032635208" sldId="500"/>
            <ac:spMk id="11" creationId="{B6595CBB-2CFA-4124-9A3D-207FE9BAEDE7}"/>
          </ac:spMkLst>
        </pc:spChg>
        <pc:spChg chg="add del">
          <ac:chgData name="Cristian Chilipirea" userId="34ab170da5908fc4" providerId="LiveId" clId="{51E1D80A-4A29-4E2A-B293-4232621C1517}" dt="2019-10-06T17:58:46.429" v="130"/>
          <ac:spMkLst>
            <pc:docMk/>
            <pc:sldMk cId="2032635208" sldId="500"/>
            <ac:spMk id="14" creationId="{F9110F9B-384A-42D8-8C29-EE2F2BA1E2A0}"/>
          </ac:spMkLst>
        </pc:spChg>
        <pc:spChg chg="add del">
          <ac:chgData name="Cristian Chilipirea" userId="34ab170da5908fc4" providerId="LiveId" clId="{51E1D80A-4A29-4E2A-B293-4232621C1517}" dt="2019-10-06T17:58:46.429" v="130"/>
          <ac:spMkLst>
            <pc:docMk/>
            <pc:sldMk cId="2032635208" sldId="500"/>
            <ac:spMk id="15" creationId="{8C594866-97FC-4827-9FE4-77A131A67CA2}"/>
          </ac:spMkLst>
        </pc:spChg>
        <pc:spChg chg="add del">
          <ac:chgData name="Cristian Chilipirea" userId="34ab170da5908fc4" providerId="LiveId" clId="{51E1D80A-4A29-4E2A-B293-4232621C1517}" dt="2019-10-06T17:58:46.429" v="130"/>
          <ac:spMkLst>
            <pc:docMk/>
            <pc:sldMk cId="2032635208" sldId="500"/>
            <ac:spMk id="16" creationId="{D4342C27-6A62-4BA2-B795-70AD7E78F4AB}"/>
          </ac:spMkLst>
        </pc:spChg>
        <pc:spChg chg="add mod">
          <ac:chgData name="Cristian Chilipirea" userId="34ab170da5908fc4" providerId="LiveId" clId="{51E1D80A-4A29-4E2A-B293-4232621C1517}" dt="2019-10-06T17:58:50.608" v="132" actId="1076"/>
          <ac:spMkLst>
            <pc:docMk/>
            <pc:sldMk cId="2032635208" sldId="500"/>
            <ac:spMk id="18" creationId="{1D1ACA0B-D72E-455C-9DFF-CFBEDA6DEFE7}"/>
          </ac:spMkLst>
        </pc:spChg>
        <pc:spChg chg="add mod">
          <ac:chgData name="Cristian Chilipirea" userId="34ab170da5908fc4" providerId="LiveId" clId="{51E1D80A-4A29-4E2A-B293-4232621C1517}" dt="2019-10-06T17:58:50.608" v="132" actId="1076"/>
          <ac:spMkLst>
            <pc:docMk/>
            <pc:sldMk cId="2032635208" sldId="500"/>
            <ac:spMk id="22" creationId="{909D6B2A-F7D2-40FA-9397-B614B90F7FDC}"/>
          </ac:spMkLst>
        </pc:spChg>
        <pc:spChg chg="add mod">
          <ac:chgData name="Cristian Chilipirea" userId="34ab170da5908fc4" providerId="LiveId" clId="{51E1D80A-4A29-4E2A-B293-4232621C1517}" dt="2019-10-06T17:58:50.608" v="132" actId="1076"/>
          <ac:spMkLst>
            <pc:docMk/>
            <pc:sldMk cId="2032635208" sldId="500"/>
            <ac:spMk id="24" creationId="{908793B3-0B20-4796-8A56-68E5843B0950}"/>
          </ac:spMkLst>
        </pc:spChg>
        <pc:spChg chg="add mod">
          <ac:chgData name="Cristian Chilipirea" userId="34ab170da5908fc4" providerId="LiveId" clId="{51E1D80A-4A29-4E2A-B293-4232621C1517}" dt="2019-10-06T17:58:50.608" v="132" actId="1076"/>
          <ac:spMkLst>
            <pc:docMk/>
            <pc:sldMk cId="2032635208" sldId="500"/>
            <ac:spMk id="25" creationId="{81151DC6-391A-4340-8911-0BBCCBB360CE}"/>
          </ac:spMkLst>
        </pc:spChg>
        <pc:spChg chg="add mod">
          <ac:chgData name="Cristian Chilipirea" userId="34ab170da5908fc4" providerId="LiveId" clId="{51E1D80A-4A29-4E2A-B293-4232621C1517}" dt="2019-10-06T17:58:50.608" v="132" actId="1076"/>
          <ac:spMkLst>
            <pc:docMk/>
            <pc:sldMk cId="2032635208" sldId="500"/>
            <ac:spMk id="28" creationId="{A47FA332-6337-4126-ACE4-42414021CDB8}"/>
          </ac:spMkLst>
        </pc:spChg>
        <pc:spChg chg="add mod">
          <ac:chgData name="Cristian Chilipirea" userId="34ab170da5908fc4" providerId="LiveId" clId="{51E1D80A-4A29-4E2A-B293-4232621C1517}" dt="2019-10-06T17:58:50.608" v="132" actId="1076"/>
          <ac:spMkLst>
            <pc:docMk/>
            <pc:sldMk cId="2032635208" sldId="500"/>
            <ac:spMk id="29" creationId="{10201BA3-AE03-4428-877F-9BDA3DD9702E}"/>
          </ac:spMkLst>
        </pc:spChg>
        <pc:spChg chg="add mod">
          <ac:chgData name="Cristian Chilipirea" userId="34ab170da5908fc4" providerId="LiveId" clId="{51E1D80A-4A29-4E2A-B293-4232621C1517}" dt="2019-10-06T17:58:50.608" v="132" actId="1076"/>
          <ac:spMkLst>
            <pc:docMk/>
            <pc:sldMk cId="2032635208" sldId="500"/>
            <ac:spMk id="30" creationId="{3E824F6C-0347-4394-9470-B10074EEC865}"/>
          </ac:spMkLst>
        </pc:spChg>
        <pc:grpChg chg="add del">
          <ac:chgData name="Cristian Chilipirea" userId="34ab170da5908fc4" providerId="LiveId" clId="{51E1D80A-4A29-4E2A-B293-4232621C1517}" dt="2019-10-06T17:58:46.429" v="130"/>
          <ac:grpSpMkLst>
            <pc:docMk/>
            <pc:sldMk cId="2032635208" sldId="500"/>
            <ac:grpSpMk id="5" creationId="{8FC151E5-AC77-4B4E-8398-73A897B3DAD1}"/>
          </ac:grpSpMkLst>
        </pc:grpChg>
        <pc:grpChg chg="add mod">
          <ac:chgData name="Cristian Chilipirea" userId="34ab170da5908fc4" providerId="LiveId" clId="{51E1D80A-4A29-4E2A-B293-4232621C1517}" dt="2019-10-06T17:58:50.608" v="132" actId="1076"/>
          <ac:grpSpMkLst>
            <pc:docMk/>
            <pc:sldMk cId="2032635208" sldId="500"/>
            <ac:grpSpMk id="19" creationId="{250AE118-B315-4F93-9C71-6A249C362B21}"/>
          </ac:grpSpMkLst>
        </pc:grpChg>
        <pc:graphicFrameChg chg="add del">
          <ac:chgData name="Cristian Chilipirea" userId="34ab170da5908fc4" providerId="LiveId" clId="{51E1D80A-4A29-4E2A-B293-4232621C1517}" dt="2019-10-06T17:58:46.429" v="130"/>
          <ac:graphicFrameMkLst>
            <pc:docMk/>
            <pc:sldMk cId="2032635208" sldId="500"/>
            <ac:graphicFrameMk id="17" creationId="{BA4E9A66-23DE-4B67-ACC1-D51A111B6DF0}"/>
          </ac:graphicFrameMkLst>
        </pc:graphicFrameChg>
        <pc:graphicFrameChg chg="add mod">
          <ac:chgData name="Cristian Chilipirea" userId="34ab170da5908fc4" providerId="LiveId" clId="{51E1D80A-4A29-4E2A-B293-4232621C1517}" dt="2019-10-06T17:58:50.608" v="132" actId="1076"/>
          <ac:graphicFrameMkLst>
            <pc:docMk/>
            <pc:sldMk cId="2032635208" sldId="500"/>
            <ac:graphicFrameMk id="31" creationId="{EEB91A91-4B04-4AEC-9D3E-AD51B0C1D991}"/>
          </ac:graphicFrameMkLst>
        </pc:graphicFrameChg>
        <pc:cxnChg chg="add del">
          <ac:chgData name="Cristian Chilipirea" userId="34ab170da5908fc4" providerId="LiveId" clId="{51E1D80A-4A29-4E2A-B293-4232621C1517}" dt="2019-10-06T17:58:46.429" v="130"/>
          <ac:cxnSpMkLst>
            <pc:docMk/>
            <pc:sldMk cId="2032635208" sldId="500"/>
            <ac:cxnSpMk id="9" creationId="{032C451C-0A2B-493C-8B50-0AC2669B26F8}"/>
          </ac:cxnSpMkLst>
        </pc:cxnChg>
        <pc:cxnChg chg="add del">
          <ac:chgData name="Cristian Chilipirea" userId="34ab170da5908fc4" providerId="LiveId" clId="{51E1D80A-4A29-4E2A-B293-4232621C1517}" dt="2019-10-06T17:58:46.429" v="130"/>
          <ac:cxnSpMkLst>
            <pc:docMk/>
            <pc:sldMk cId="2032635208" sldId="500"/>
            <ac:cxnSpMk id="12" creationId="{F885F1C8-8075-4BCE-9E47-29D5988DD6D9}"/>
          </ac:cxnSpMkLst>
        </pc:cxnChg>
        <pc:cxnChg chg="add del">
          <ac:chgData name="Cristian Chilipirea" userId="34ab170da5908fc4" providerId="LiveId" clId="{51E1D80A-4A29-4E2A-B293-4232621C1517}" dt="2019-10-06T17:58:46.429" v="130"/>
          <ac:cxnSpMkLst>
            <pc:docMk/>
            <pc:sldMk cId="2032635208" sldId="500"/>
            <ac:cxnSpMk id="13" creationId="{136AAF56-BF96-428C-A76F-378CE1F4E80F}"/>
          </ac:cxnSpMkLst>
        </pc:cxnChg>
        <pc:cxnChg chg="add mod">
          <ac:chgData name="Cristian Chilipirea" userId="34ab170da5908fc4" providerId="LiveId" clId="{51E1D80A-4A29-4E2A-B293-4232621C1517}" dt="2019-10-06T17:58:50.608" v="132" actId="1076"/>
          <ac:cxnSpMkLst>
            <pc:docMk/>
            <pc:sldMk cId="2032635208" sldId="500"/>
            <ac:cxnSpMk id="23" creationId="{272FB2B5-BF1F-4A34-B60E-38A78F8E5F94}"/>
          </ac:cxnSpMkLst>
        </pc:cxnChg>
        <pc:cxnChg chg="add mod">
          <ac:chgData name="Cristian Chilipirea" userId="34ab170da5908fc4" providerId="LiveId" clId="{51E1D80A-4A29-4E2A-B293-4232621C1517}" dt="2019-10-06T17:58:50.608" v="132" actId="1076"/>
          <ac:cxnSpMkLst>
            <pc:docMk/>
            <pc:sldMk cId="2032635208" sldId="500"/>
            <ac:cxnSpMk id="26" creationId="{A0E6E64F-85FB-467A-BB2A-E51AC0A56D11}"/>
          </ac:cxnSpMkLst>
        </pc:cxnChg>
        <pc:cxnChg chg="add mod">
          <ac:chgData name="Cristian Chilipirea" userId="34ab170da5908fc4" providerId="LiveId" clId="{51E1D80A-4A29-4E2A-B293-4232621C1517}" dt="2019-10-06T17:58:50.608" v="132" actId="1076"/>
          <ac:cxnSpMkLst>
            <pc:docMk/>
            <pc:sldMk cId="2032635208" sldId="500"/>
            <ac:cxnSpMk id="27" creationId="{94825116-F350-436D-BD40-027C45C28D64}"/>
          </ac:cxnSpMkLst>
        </pc:cxnChg>
      </pc:sldChg>
      <pc:sldChg chg="del">
        <pc:chgData name="Cristian Chilipirea" userId="34ab170da5908fc4" providerId="LiveId" clId="{51E1D80A-4A29-4E2A-B293-4232621C1517}" dt="2019-10-06T17:51:13.695" v="16" actId="2696"/>
        <pc:sldMkLst>
          <pc:docMk/>
          <pc:sldMk cId="4007712790" sldId="500"/>
        </pc:sldMkLst>
      </pc:sldChg>
      <pc:sldChg chg="del">
        <pc:chgData name="Cristian Chilipirea" userId="34ab170da5908fc4" providerId="LiveId" clId="{51E1D80A-4A29-4E2A-B293-4232621C1517}" dt="2019-10-06T17:51:13.938" v="17" actId="2696"/>
        <pc:sldMkLst>
          <pc:docMk/>
          <pc:sldMk cId="215342913" sldId="501"/>
        </pc:sldMkLst>
      </pc:sldChg>
      <pc:sldChg chg="addSp delSp modSp add">
        <pc:chgData name="Cristian Chilipirea" userId="34ab170da5908fc4" providerId="LiveId" clId="{51E1D80A-4A29-4E2A-B293-4232621C1517}" dt="2019-10-06T18:00:16.960" v="141" actId="1076"/>
        <pc:sldMkLst>
          <pc:docMk/>
          <pc:sldMk cId="231591143" sldId="501"/>
        </pc:sldMkLst>
        <pc:spChg chg="mod">
          <ac:chgData name="Cristian Chilipirea" userId="34ab170da5908fc4" providerId="LiveId" clId="{51E1D80A-4A29-4E2A-B293-4232621C1517}" dt="2019-10-06T18:00:05.407" v="134"/>
          <ac:spMkLst>
            <pc:docMk/>
            <pc:sldMk cId="231591143" sldId="501"/>
            <ac:spMk id="2" creationId="{3DE8457D-E736-4AAE-9C00-FA78735ECCF0}"/>
          </ac:spMkLst>
        </pc:spChg>
        <pc:spChg chg="del">
          <ac:chgData name="Cristian Chilipirea" userId="34ab170da5908fc4" providerId="LiveId" clId="{51E1D80A-4A29-4E2A-B293-4232621C1517}" dt="2019-10-06T18:00:08.793" v="135" actId="478"/>
          <ac:spMkLst>
            <pc:docMk/>
            <pc:sldMk cId="231591143" sldId="501"/>
            <ac:spMk id="3" creationId="{19D5ED2A-2AFB-4937-91E2-282D524F7EA2}"/>
          </ac:spMkLst>
        </pc:spChg>
        <pc:spChg chg="add del">
          <ac:chgData name="Cristian Chilipirea" userId="34ab170da5908fc4" providerId="LiveId" clId="{51E1D80A-4A29-4E2A-B293-4232621C1517}" dt="2019-10-06T18:00:15.050" v="139"/>
          <ac:spMkLst>
            <pc:docMk/>
            <pc:sldMk cId="231591143" sldId="501"/>
            <ac:spMk id="4" creationId="{A9CD85A9-0291-4891-8161-B8A508BAC2B4}"/>
          </ac:spMkLst>
        </pc:spChg>
        <pc:spChg chg="add del">
          <ac:chgData name="Cristian Chilipirea" userId="34ab170da5908fc4" providerId="LiveId" clId="{51E1D80A-4A29-4E2A-B293-4232621C1517}" dt="2019-10-06T18:00:15.050" v="139"/>
          <ac:spMkLst>
            <pc:docMk/>
            <pc:sldMk cId="231591143" sldId="501"/>
            <ac:spMk id="5" creationId="{5086BF25-4599-47B7-9202-704F024A77CD}"/>
          </ac:spMkLst>
        </pc:spChg>
        <pc:spChg chg="add mod">
          <ac:chgData name="Cristian Chilipirea" userId="34ab170da5908fc4" providerId="LiveId" clId="{51E1D80A-4A29-4E2A-B293-4232621C1517}" dt="2019-10-06T18:00:16.960" v="141" actId="1076"/>
          <ac:spMkLst>
            <pc:docMk/>
            <pc:sldMk cId="231591143" sldId="501"/>
            <ac:spMk id="51" creationId="{1D6768BD-74C3-4252-91B9-ABEBDF54F300}"/>
          </ac:spMkLst>
        </pc:spChg>
        <pc:spChg chg="add mod">
          <ac:chgData name="Cristian Chilipirea" userId="34ab170da5908fc4" providerId="LiveId" clId="{51E1D80A-4A29-4E2A-B293-4232621C1517}" dt="2019-10-06T18:00:16.960" v="141" actId="1076"/>
          <ac:spMkLst>
            <pc:docMk/>
            <pc:sldMk cId="231591143" sldId="501"/>
            <ac:spMk id="52" creationId="{7208AE88-19AE-44CB-8D4B-B347B384383E}"/>
          </ac:spMkLst>
        </pc:spChg>
        <pc:grpChg chg="add del">
          <ac:chgData name="Cristian Chilipirea" userId="34ab170da5908fc4" providerId="LiveId" clId="{51E1D80A-4A29-4E2A-B293-4232621C1517}" dt="2019-10-06T18:00:15.050" v="139"/>
          <ac:grpSpMkLst>
            <pc:docMk/>
            <pc:sldMk cId="231591143" sldId="501"/>
            <ac:grpSpMk id="6" creationId="{F9A368E9-80D1-402E-8F31-21E4AC8CFB1A}"/>
          </ac:grpSpMkLst>
        </pc:grpChg>
        <pc:grpChg chg="add mod">
          <ac:chgData name="Cristian Chilipirea" userId="34ab170da5908fc4" providerId="LiveId" clId="{51E1D80A-4A29-4E2A-B293-4232621C1517}" dt="2019-10-06T18:00:16.960" v="141" actId="1076"/>
          <ac:grpSpMkLst>
            <pc:docMk/>
            <pc:sldMk cId="231591143" sldId="501"/>
            <ac:grpSpMk id="53" creationId="{4282F7C7-D4C0-46A8-8FDF-D41789F47929}"/>
          </ac:grpSpMkLst>
        </pc:grpChg>
        <pc:grpChg chg="mod">
          <ac:chgData name="Cristian Chilipirea" userId="34ab170da5908fc4" providerId="LiveId" clId="{51E1D80A-4A29-4E2A-B293-4232621C1517}" dt="2019-10-06T18:00:16.960" v="141" actId="1076"/>
          <ac:grpSpMkLst>
            <pc:docMk/>
            <pc:sldMk cId="231591143" sldId="501"/>
            <ac:grpSpMk id="54" creationId="{1722A8D3-7A32-4190-8D98-2BAD558093CF}"/>
          </ac:grpSpMkLst>
        </pc:grpChg>
        <pc:grpChg chg="mod">
          <ac:chgData name="Cristian Chilipirea" userId="34ab170da5908fc4" providerId="LiveId" clId="{51E1D80A-4A29-4E2A-B293-4232621C1517}" dt="2019-10-06T18:00:16.960" v="141" actId="1076"/>
          <ac:grpSpMkLst>
            <pc:docMk/>
            <pc:sldMk cId="231591143" sldId="501"/>
            <ac:grpSpMk id="72" creationId="{B58BD2A6-8A87-460D-B5F5-5F1F1E3766F8}"/>
          </ac:grpSpMkLst>
        </pc:grpChg>
      </pc:sldChg>
      <pc:sldChg chg="addSp delSp modSp add">
        <pc:chgData name="Cristian Chilipirea" userId="34ab170da5908fc4" providerId="LiveId" clId="{51E1D80A-4A29-4E2A-B293-4232621C1517}" dt="2019-10-06T18:00:34.568" v="147"/>
        <pc:sldMkLst>
          <pc:docMk/>
          <pc:sldMk cId="3589621216" sldId="502"/>
        </pc:sldMkLst>
        <pc:spChg chg="mod">
          <ac:chgData name="Cristian Chilipirea" userId="34ab170da5908fc4" providerId="LiveId" clId="{51E1D80A-4A29-4E2A-B293-4232621C1517}" dt="2019-10-06T18:00:24.810" v="143"/>
          <ac:spMkLst>
            <pc:docMk/>
            <pc:sldMk cId="3589621216" sldId="502"/>
            <ac:spMk id="2" creationId="{EE314078-BF8E-41AB-B8C2-7CA0CEED8E9A}"/>
          </ac:spMkLst>
        </pc:spChg>
        <pc:spChg chg="del">
          <ac:chgData name="Cristian Chilipirea" userId="34ab170da5908fc4" providerId="LiveId" clId="{51E1D80A-4A29-4E2A-B293-4232621C1517}" dt="2019-10-06T18:00:27.140" v="144" actId="478"/>
          <ac:spMkLst>
            <pc:docMk/>
            <pc:sldMk cId="3589621216" sldId="502"/>
            <ac:spMk id="3" creationId="{60292671-A154-4F5B-9DCB-C089896ED0F9}"/>
          </ac:spMkLst>
        </pc:spChg>
        <pc:spChg chg="add del">
          <ac:chgData name="Cristian Chilipirea" userId="34ab170da5908fc4" providerId="LiveId" clId="{51E1D80A-4A29-4E2A-B293-4232621C1517}" dt="2019-10-06T18:00:34.557" v="146"/>
          <ac:spMkLst>
            <pc:docMk/>
            <pc:sldMk cId="3589621216" sldId="502"/>
            <ac:spMk id="4" creationId="{C16FEAE5-8BB4-4785-B01A-848435D6E060}"/>
          </ac:spMkLst>
        </pc:spChg>
        <pc:spChg chg="add">
          <ac:chgData name="Cristian Chilipirea" userId="34ab170da5908fc4" providerId="LiveId" clId="{51E1D80A-4A29-4E2A-B293-4232621C1517}" dt="2019-10-06T18:00:34.568" v="147"/>
          <ac:spMkLst>
            <pc:docMk/>
            <pc:sldMk cId="3589621216" sldId="502"/>
            <ac:spMk id="46" creationId="{FE5E358D-4095-46F0-8EB5-2404D9DACF5E}"/>
          </ac:spMkLst>
        </pc:spChg>
        <pc:grpChg chg="add del">
          <ac:chgData name="Cristian Chilipirea" userId="34ab170da5908fc4" providerId="LiveId" clId="{51E1D80A-4A29-4E2A-B293-4232621C1517}" dt="2019-10-06T18:00:34.557" v="146"/>
          <ac:grpSpMkLst>
            <pc:docMk/>
            <pc:sldMk cId="3589621216" sldId="502"/>
            <ac:grpSpMk id="5" creationId="{2D02910F-3E36-4E8C-B81A-303D2A0206CD}"/>
          </ac:grpSpMkLst>
        </pc:grpChg>
        <pc:grpChg chg="add">
          <ac:chgData name="Cristian Chilipirea" userId="34ab170da5908fc4" providerId="LiveId" clId="{51E1D80A-4A29-4E2A-B293-4232621C1517}" dt="2019-10-06T18:00:34.568" v="147"/>
          <ac:grpSpMkLst>
            <pc:docMk/>
            <pc:sldMk cId="3589621216" sldId="502"/>
            <ac:grpSpMk id="47" creationId="{89B5453E-0AC2-4DC1-BC88-BC343A42DBBC}"/>
          </ac:grpSpMkLst>
        </pc:grpChg>
      </pc:sldChg>
      <pc:sldChg chg="del">
        <pc:chgData name="Cristian Chilipirea" userId="34ab170da5908fc4" providerId="LiveId" clId="{51E1D80A-4A29-4E2A-B293-4232621C1517}" dt="2019-10-06T17:51:14.429" v="18" actId="2696"/>
        <pc:sldMkLst>
          <pc:docMk/>
          <pc:sldMk cId="4086428221" sldId="502"/>
        </pc:sldMkLst>
      </pc:sldChg>
      <pc:sldChg chg="addSp delSp modSp add modAnim">
        <pc:chgData name="Cristian Chilipirea" userId="34ab170da5908fc4" providerId="LiveId" clId="{51E1D80A-4A29-4E2A-B293-4232621C1517}" dt="2019-10-06T18:03:49.853" v="162" actId="1076"/>
        <pc:sldMkLst>
          <pc:docMk/>
          <pc:sldMk cId="2217378888" sldId="503"/>
        </pc:sldMkLst>
        <pc:spChg chg="mod">
          <ac:chgData name="Cristian Chilipirea" userId="34ab170da5908fc4" providerId="LiveId" clId="{51E1D80A-4A29-4E2A-B293-4232621C1517}" dt="2019-10-06T18:01:11.540" v="149"/>
          <ac:spMkLst>
            <pc:docMk/>
            <pc:sldMk cId="2217378888" sldId="503"/>
            <ac:spMk id="2" creationId="{0BF4D2D0-DC8E-4A3D-BE4D-E71D9B659C6D}"/>
          </ac:spMkLst>
        </pc:spChg>
        <pc:spChg chg="del">
          <ac:chgData name="Cristian Chilipirea" userId="34ab170da5908fc4" providerId="LiveId" clId="{51E1D80A-4A29-4E2A-B293-4232621C1517}" dt="2019-10-06T18:01:20.676" v="150" actId="478"/>
          <ac:spMkLst>
            <pc:docMk/>
            <pc:sldMk cId="2217378888" sldId="503"/>
            <ac:spMk id="3" creationId="{D5399BB0-66C2-4D55-B4ED-7317A2C73573}"/>
          </ac:spMkLst>
        </pc:spChg>
        <pc:spChg chg="add del">
          <ac:chgData name="Cristian Chilipirea" userId="34ab170da5908fc4" providerId="LiveId" clId="{51E1D80A-4A29-4E2A-B293-4232621C1517}" dt="2019-10-06T18:02:59.894" v="152"/>
          <ac:spMkLst>
            <pc:docMk/>
            <pc:sldMk cId="2217378888" sldId="503"/>
            <ac:spMk id="8" creationId="{368E7836-7E43-45D3-929C-0267B89EF790}"/>
          </ac:spMkLst>
        </pc:spChg>
        <pc:spChg chg="add del">
          <ac:chgData name="Cristian Chilipirea" userId="34ab170da5908fc4" providerId="LiveId" clId="{51E1D80A-4A29-4E2A-B293-4232621C1517}" dt="2019-10-06T18:02:59.894" v="152"/>
          <ac:spMkLst>
            <pc:docMk/>
            <pc:sldMk cId="2217378888" sldId="503"/>
            <ac:spMk id="9" creationId="{9AB9CB9F-1ED3-4B65-B7C2-2710170C7D6F}"/>
          </ac:spMkLst>
        </pc:spChg>
        <pc:spChg chg="add del">
          <ac:chgData name="Cristian Chilipirea" userId="34ab170da5908fc4" providerId="LiveId" clId="{51E1D80A-4A29-4E2A-B293-4232621C1517}" dt="2019-10-06T18:02:59.894" v="152"/>
          <ac:spMkLst>
            <pc:docMk/>
            <pc:sldMk cId="2217378888" sldId="503"/>
            <ac:spMk id="10" creationId="{D5AB0CFB-0012-4FAB-9C0F-6555CE16560C}"/>
          </ac:spMkLst>
        </pc:spChg>
        <pc:spChg chg="add del">
          <ac:chgData name="Cristian Chilipirea" userId="34ab170da5908fc4" providerId="LiveId" clId="{51E1D80A-4A29-4E2A-B293-4232621C1517}" dt="2019-10-06T18:02:59.894" v="152"/>
          <ac:spMkLst>
            <pc:docMk/>
            <pc:sldMk cId="2217378888" sldId="503"/>
            <ac:spMk id="43" creationId="{13B8C755-192B-43A2-BB14-A18DAEC4BD05}"/>
          </ac:spMkLst>
        </pc:spChg>
        <pc:spChg chg="add del">
          <ac:chgData name="Cristian Chilipirea" userId="34ab170da5908fc4" providerId="LiveId" clId="{51E1D80A-4A29-4E2A-B293-4232621C1517}" dt="2019-10-06T18:03:08.539" v="154" actId="478"/>
          <ac:spMkLst>
            <pc:docMk/>
            <pc:sldMk cId="2217378888" sldId="503"/>
            <ac:spMk id="48" creationId="{23240492-6D7A-4E84-AEBC-2FFE6520ACE7}"/>
          </ac:spMkLst>
        </pc:spChg>
        <pc:spChg chg="add del">
          <ac:chgData name="Cristian Chilipirea" userId="34ab170da5908fc4" providerId="LiveId" clId="{51E1D80A-4A29-4E2A-B293-4232621C1517}" dt="2019-10-06T18:03:08.539" v="154" actId="478"/>
          <ac:spMkLst>
            <pc:docMk/>
            <pc:sldMk cId="2217378888" sldId="503"/>
            <ac:spMk id="49" creationId="{2A468E85-470B-46A0-B640-E98B3B0CE925}"/>
          </ac:spMkLst>
        </pc:spChg>
        <pc:spChg chg="add del">
          <ac:chgData name="Cristian Chilipirea" userId="34ab170da5908fc4" providerId="LiveId" clId="{51E1D80A-4A29-4E2A-B293-4232621C1517}" dt="2019-10-06T18:03:08.539" v="154" actId="478"/>
          <ac:spMkLst>
            <pc:docMk/>
            <pc:sldMk cId="2217378888" sldId="503"/>
            <ac:spMk id="50" creationId="{1CF8DCD4-06D4-4B19-843A-CF07BFE87C26}"/>
          </ac:spMkLst>
        </pc:spChg>
        <pc:spChg chg="add del">
          <ac:chgData name="Cristian Chilipirea" userId="34ab170da5908fc4" providerId="LiveId" clId="{51E1D80A-4A29-4E2A-B293-4232621C1517}" dt="2019-10-06T18:03:08.539" v="154" actId="478"/>
          <ac:spMkLst>
            <pc:docMk/>
            <pc:sldMk cId="2217378888" sldId="503"/>
            <ac:spMk id="83" creationId="{1CDC16D2-DF64-4435-9CAB-06EED5358251}"/>
          </ac:spMkLst>
        </pc:spChg>
        <pc:spChg chg="add del">
          <ac:chgData name="Cristian Chilipirea" userId="34ab170da5908fc4" providerId="LiveId" clId="{51E1D80A-4A29-4E2A-B293-4232621C1517}" dt="2019-10-06T18:03:30.462" v="156"/>
          <ac:spMkLst>
            <pc:docMk/>
            <pc:sldMk cId="2217378888" sldId="503"/>
            <ac:spMk id="88" creationId="{D0769491-C0CA-4845-B568-A9C9DA7BF4E1}"/>
          </ac:spMkLst>
        </pc:spChg>
        <pc:spChg chg="add del">
          <ac:chgData name="Cristian Chilipirea" userId="34ab170da5908fc4" providerId="LiveId" clId="{51E1D80A-4A29-4E2A-B293-4232621C1517}" dt="2019-10-06T18:03:30.462" v="156"/>
          <ac:spMkLst>
            <pc:docMk/>
            <pc:sldMk cId="2217378888" sldId="503"/>
            <ac:spMk id="89" creationId="{3DEFF6B3-597E-478B-8CA9-4AC41B04980D}"/>
          </ac:spMkLst>
        </pc:spChg>
        <pc:spChg chg="add del">
          <ac:chgData name="Cristian Chilipirea" userId="34ab170da5908fc4" providerId="LiveId" clId="{51E1D80A-4A29-4E2A-B293-4232621C1517}" dt="2019-10-06T18:03:30.462" v="156"/>
          <ac:spMkLst>
            <pc:docMk/>
            <pc:sldMk cId="2217378888" sldId="503"/>
            <ac:spMk id="90" creationId="{7E8AC842-8B98-4E1E-B601-00B3B1BDC723}"/>
          </ac:spMkLst>
        </pc:spChg>
        <pc:spChg chg="add del">
          <ac:chgData name="Cristian Chilipirea" userId="34ab170da5908fc4" providerId="LiveId" clId="{51E1D80A-4A29-4E2A-B293-4232621C1517}" dt="2019-10-06T18:03:30.462" v="156"/>
          <ac:spMkLst>
            <pc:docMk/>
            <pc:sldMk cId="2217378888" sldId="503"/>
            <ac:spMk id="123" creationId="{E472B4FC-3D13-452C-A2BE-DF4253D5879F}"/>
          </ac:spMkLst>
        </pc:spChg>
        <pc:spChg chg="add del">
          <ac:chgData name="Cristian Chilipirea" userId="34ab170da5908fc4" providerId="LiveId" clId="{51E1D80A-4A29-4E2A-B293-4232621C1517}" dt="2019-10-06T18:03:43.486" v="160"/>
          <ac:spMkLst>
            <pc:docMk/>
            <pc:sldMk cId="2217378888" sldId="503"/>
            <ac:spMk id="128" creationId="{D09E992C-66AD-4642-85FF-D91EC8D42CB3}"/>
          </ac:spMkLst>
        </pc:spChg>
        <pc:spChg chg="add del">
          <ac:chgData name="Cristian Chilipirea" userId="34ab170da5908fc4" providerId="LiveId" clId="{51E1D80A-4A29-4E2A-B293-4232621C1517}" dt="2019-10-06T18:03:43.486" v="160"/>
          <ac:spMkLst>
            <pc:docMk/>
            <pc:sldMk cId="2217378888" sldId="503"/>
            <ac:spMk id="129" creationId="{BDB773B0-3D30-4C7B-BD88-24AB5AA8A8A3}"/>
          </ac:spMkLst>
        </pc:spChg>
        <pc:spChg chg="add del">
          <ac:chgData name="Cristian Chilipirea" userId="34ab170da5908fc4" providerId="LiveId" clId="{51E1D80A-4A29-4E2A-B293-4232621C1517}" dt="2019-10-06T18:03:43.486" v="160"/>
          <ac:spMkLst>
            <pc:docMk/>
            <pc:sldMk cId="2217378888" sldId="503"/>
            <ac:spMk id="130" creationId="{7009B616-AF18-4A34-98B3-4EA5E1F85AD1}"/>
          </ac:spMkLst>
        </pc:spChg>
        <pc:spChg chg="add del">
          <ac:chgData name="Cristian Chilipirea" userId="34ab170da5908fc4" providerId="LiveId" clId="{51E1D80A-4A29-4E2A-B293-4232621C1517}" dt="2019-10-06T18:03:43.486" v="160"/>
          <ac:spMkLst>
            <pc:docMk/>
            <pc:sldMk cId="2217378888" sldId="503"/>
            <ac:spMk id="163" creationId="{686486D6-F019-49F3-8DAF-49EE43B66EC7}"/>
          </ac:spMkLst>
        </pc:spChg>
        <pc:spChg chg="add del">
          <ac:chgData name="Cristian Chilipirea" userId="34ab170da5908fc4" providerId="LiveId" clId="{51E1D80A-4A29-4E2A-B293-4232621C1517}" dt="2019-10-06T18:03:42.919" v="159"/>
          <ac:spMkLst>
            <pc:docMk/>
            <pc:sldMk cId="2217378888" sldId="503"/>
            <ac:spMk id="168" creationId="{8D663150-2809-4B86-A902-585A2AF9FC39}"/>
          </ac:spMkLst>
        </pc:spChg>
        <pc:spChg chg="add del">
          <ac:chgData name="Cristian Chilipirea" userId="34ab170da5908fc4" providerId="LiveId" clId="{51E1D80A-4A29-4E2A-B293-4232621C1517}" dt="2019-10-06T18:03:42.919" v="159"/>
          <ac:spMkLst>
            <pc:docMk/>
            <pc:sldMk cId="2217378888" sldId="503"/>
            <ac:spMk id="169" creationId="{1F4FE9C7-B097-4AE0-A587-BBC26EABE642}"/>
          </ac:spMkLst>
        </pc:spChg>
        <pc:spChg chg="add del">
          <ac:chgData name="Cristian Chilipirea" userId="34ab170da5908fc4" providerId="LiveId" clId="{51E1D80A-4A29-4E2A-B293-4232621C1517}" dt="2019-10-06T18:03:42.919" v="159"/>
          <ac:spMkLst>
            <pc:docMk/>
            <pc:sldMk cId="2217378888" sldId="503"/>
            <ac:spMk id="170" creationId="{1C08E9B6-AAE1-46E5-ACD4-3EF349CD184D}"/>
          </ac:spMkLst>
        </pc:spChg>
        <pc:spChg chg="add del">
          <ac:chgData name="Cristian Chilipirea" userId="34ab170da5908fc4" providerId="LiveId" clId="{51E1D80A-4A29-4E2A-B293-4232621C1517}" dt="2019-10-06T18:03:42.919" v="159"/>
          <ac:spMkLst>
            <pc:docMk/>
            <pc:sldMk cId="2217378888" sldId="503"/>
            <ac:spMk id="203" creationId="{51AA6BEC-987F-47D0-9842-DEC8BBDAE8C3}"/>
          </ac:spMkLst>
        </pc:spChg>
        <pc:spChg chg="add mod">
          <ac:chgData name="Cristian Chilipirea" userId="34ab170da5908fc4" providerId="LiveId" clId="{51E1D80A-4A29-4E2A-B293-4232621C1517}" dt="2019-10-06T18:03:49.853" v="162" actId="1076"/>
          <ac:spMkLst>
            <pc:docMk/>
            <pc:sldMk cId="2217378888" sldId="503"/>
            <ac:spMk id="208" creationId="{98E0FCF5-E924-42F3-A185-8C5D04ECDE9D}"/>
          </ac:spMkLst>
        </pc:spChg>
        <pc:spChg chg="add mod">
          <ac:chgData name="Cristian Chilipirea" userId="34ab170da5908fc4" providerId="LiveId" clId="{51E1D80A-4A29-4E2A-B293-4232621C1517}" dt="2019-10-06T18:03:49.853" v="162" actId="1076"/>
          <ac:spMkLst>
            <pc:docMk/>
            <pc:sldMk cId="2217378888" sldId="503"/>
            <ac:spMk id="209" creationId="{9105335A-1356-4830-A76A-D8D32E974768}"/>
          </ac:spMkLst>
        </pc:spChg>
        <pc:spChg chg="add mod">
          <ac:chgData name="Cristian Chilipirea" userId="34ab170da5908fc4" providerId="LiveId" clId="{51E1D80A-4A29-4E2A-B293-4232621C1517}" dt="2019-10-06T18:03:49.853" v="162" actId="1076"/>
          <ac:spMkLst>
            <pc:docMk/>
            <pc:sldMk cId="2217378888" sldId="503"/>
            <ac:spMk id="210" creationId="{CCD77360-786D-476B-9334-4B45D1ACB7D8}"/>
          </ac:spMkLst>
        </pc:spChg>
        <pc:spChg chg="add mod">
          <ac:chgData name="Cristian Chilipirea" userId="34ab170da5908fc4" providerId="LiveId" clId="{51E1D80A-4A29-4E2A-B293-4232621C1517}" dt="2019-10-06T18:03:49.853" v="162" actId="1076"/>
          <ac:spMkLst>
            <pc:docMk/>
            <pc:sldMk cId="2217378888" sldId="503"/>
            <ac:spMk id="243" creationId="{16793AE4-8A47-4A6A-AF2C-DAC130592842}"/>
          </ac:spMkLst>
        </pc:spChg>
        <pc:grpChg chg="add del">
          <ac:chgData name="Cristian Chilipirea" userId="34ab170da5908fc4" providerId="LiveId" clId="{51E1D80A-4A29-4E2A-B293-4232621C1517}" dt="2019-10-06T18:02:59.894" v="152"/>
          <ac:grpSpMkLst>
            <pc:docMk/>
            <pc:sldMk cId="2217378888" sldId="503"/>
            <ac:grpSpMk id="11" creationId="{F254FB2C-0B3A-4D90-B59A-D58B11E49297}"/>
          </ac:grpSpMkLst>
        </pc:grpChg>
        <pc:grpChg chg="add del">
          <ac:chgData name="Cristian Chilipirea" userId="34ab170da5908fc4" providerId="LiveId" clId="{51E1D80A-4A29-4E2A-B293-4232621C1517}" dt="2019-10-06T18:02:59.894" v="152"/>
          <ac:grpSpMkLst>
            <pc:docMk/>
            <pc:sldMk cId="2217378888" sldId="503"/>
            <ac:grpSpMk id="19" creationId="{160484FE-E920-4E51-84CC-C46D91868E29}"/>
          </ac:grpSpMkLst>
        </pc:grpChg>
        <pc:grpChg chg="add del">
          <ac:chgData name="Cristian Chilipirea" userId="34ab170da5908fc4" providerId="LiveId" clId="{51E1D80A-4A29-4E2A-B293-4232621C1517}" dt="2019-10-06T18:02:59.894" v="152"/>
          <ac:grpSpMkLst>
            <pc:docMk/>
            <pc:sldMk cId="2217378888" sldId="503"/>
            <ac:grpSpMk id="27" creationId="{16476BAE-B42E-4B8E-A955-2FEA6A13335D}"/>
          </ac:grpSpMkLst>
        </pc:grpChg>
        <pc:grpChg chg="add del">
          <ac:chgData name="Cristian Chilipirea" userId="34ab170da5908fc4" providerId="LiveId" clId="{51E1D80A-4A29-4E2A-B293-4232621C1517}" dt="2019-10-06T18:03:08.539" v="154" actId="478"/>
          <ac:grpSpMkLst>
            <pc:docMk/>
            <pc:sldMk cId="2217378888" sldId="503"/>
            <ac:grpSpMk id="51" creationId="{F6C12079-10BD-4E56-8815-B9B453C76799}"/>
          </ac:grpSpMkLst>
        </pc:grpChg>
        <pc:grpChg chg="add del">
          <ac:chgData name="Cristian Chilipirea" userId="34ab170da5908fc4" providerId="LiveId" clId="{51E1D80A-4A29-4E2A-B293-4232621C1517}" dt="2019-10-06T18:03:08.539" v="154" actId="478"/>
          <ac:grpSpMkLst>
            <pc:docMk/>
            <pc:sldMk cId="2217378888" sldId="503"/>
            <ac:grpSpMk id="59" creationId="{E4432CA4-CC63-49DA-B4C6-1E124640015A}"/>
          </ac:grpSpMkLst>
        </pc:grpChg>
        <pc:grpChg chg="add del">
          <ac:chgData name="Cristian Chilipirea" userId="34ab170da5908fc4" providerId="LiveId" clId="{51E1D80A-4A29-4E2A-B293-4232621C1517}" dt="2019-10-06T18:03:08.539" v="154" actId="478"/>
          <ac:grpSpMkLst>
            <pc:docMk/>
            <pc:sldMk cId="2217378888" sldId="503"/>
            <ac:grpSpMk id="67" creationId="{F006C705-0E98-4182-A8B5-D61D8DD9B07D}"/>
          </ac:grpSpMkLst>
        </pc:grpChg>
        <pc:grpChg chg="add del">
          <ac:chgData name="Cristian Chilipirea" userId="34ab170da5908fc4" providerId="LiveId" clId="{51E1D80A-4A29-4E2A-B293-4232621C1517}" dt="2019-10-06T18:03:30.462" v="156"/>
          <ac:grpSpMkLst>
            <pc:docMk/>
            <pc:sldMk cId="2217378888" sldId="503"/>
            <ac:grpSpMk id="91" creationId="{460D50D5-88A9-44D8-9CC1-ACED3AD7275F}"/>
          </ac:grpSpMkLst>
        </pc:grpChg>
        <pc:grpChg chg="add del">
          <ac:chgData name="Cristian Chilipirea" userId="34ab170da5908fc4" providerId="LiveId" clId="{51E1D80A-4A29-4E2A-B293-4232621C1517}" dt="2019-10-06T18:03:30.462" v="156"/>
          <ac:grpSpMkLst>
            <pc:docMk/>
            <pc:sldMk cId="2217378888" sldId="503"/>
            <ac:grpSpMk id="99" creationId="{690731AE-3871-4FE6-BE95-488A9B9525E9}"/>
          </ac:grpSpMkLst>
        </pc:grpChg>
        <pc:grpChg chg="add del">
          <ac:chgData name="Cristian Chilipirea" userId="34ab170da5908fc4" providerId="LiveId" clId="{51E1D80A-4A29-4E2A-B293-4232621C1517}" dt="2019-10-06T18:03:30.462" v="156"/>
          <ac:grpSpMkLst>
            <pc:docMk/>
            <pc:sldMk cId="2217378888" sldId="503"/>
            <ac:grpSpMk id="107" creationId="{121DAAEA-F9A0-47E3-8DF3-46185CEC66BD}"/>
          </ac:grpSpMkLst>
        </pc:grpChg>
        <pc:grpChg chg="add del">
          <ac:chgData name="Cristian Chilipirea" userId="34ab170da5908fc4" providerId="LiveId" clId="{51E1D80A-4A29-4E2A-B293-4232621C1517}" dt="2019-10-06T18:03:43.486" v="160"/>
          <ac:grpSpMkLst>
            <pc:docMk/>
            <pc:sldMk cId="2217378888" sldId="503"/>
            <ac:grpSpMk id="131" creationId="{D19A162F-FB3D-41A0-AE1E-454881E0ACF3}"/>
          </ac:grpSpMkLst>
        </pc:grpChg>
        <pc:grpChg chg="add del">
          <ac:chgData name="Cristian Chilipirea" userId="34ab170da5908fc4" providerId="LiveId" clId="{51E1D80A-4A29-4E2A-B293-4232621C1517}" dt="2019-10-06T18:03:43.486" v="160"/>
          <ac:grpSpMkLst>
            <pc:docMk/>
            <pc:sldMk cId="2217378888" sldId="503"/>
            <ac:grpSpMk id="139" creationId="{2C7BB0B4-F642-492C-A230-D67CEAE63BE1}"/>
          </ac:grpSpMkLst>
        </pc:grpChg>
        <pc:grpChg chg="add del">
          <ac:chgData name="Cristian Chilipirea" userId="34ab170da5908fc4" providerId="LiveId" clId="{51E1D80A-4A29-4E2A-B293-4232621C1517}" dt="2019-10-06T18:03:43.486" v="160"/>
          <ac:grpSpMkLst>
            <pc:docMk/>
            <pc:sldMk cId="2217378888" sldId="503"/>
            <ac:grpSpMk id="147" creationId="{26298A21-1DE5-4116-BC4C-9FE2376F175C}"/>
          </ac:grpSpMkLst>
        </pc:grpChg>
        <pc:grpChg chg="add del mod">
          <ac:chgData name="Cristian Chilipirea" userId="34ab170da5908fc4" providerId="LiveId" clId="{51E1D80A-4A29-4E2A-B293-4232621C1517}" dt="2019-10-06T18:03:42.919" v="159"/>
          <ac:grpSpMkLst>
            <pc:docMk/>
            <pc:sldMk cId="2217378888" sldId="503"/>
            <ac:grpSpMk id="171" creationId="{EEB6C71D-A259-497D-B5DE-D516DF7F95F7}"/>
          </ac:grpSpMkLst>
        </pc:grpChg>
        <pc:grpChg chg="add del mod">
          <ac:chgData name="Cristian Chilipirea" userId="34ab170da5908fc4" providerId="LiveId" clId="{51E1D80A-4A29-4E2A-B293-4232621C1517}" dt="2019-10-06T18:03:42.919" v="159"/>
          <ac:grpSpMkLst>
            <pc:docMk/>
            <pc:sldMk cId="2217378888" sldId="503"/>
            <ac:grpSpMk id="179" creationId="{45DB6D8B-CED9-4A90-9A45-FC22019F6E27}"/>
          </ac:grpSpMkLst>
        </pc:grpChg>
        <pc:grpChg chg="add del mod">
          <ac:chgData name="Cristian Chilipirea" userId="34ab170da5908fc4" providerId="LiveId" clId="{51E1D80A-4A29-4E2A-B293-4232621C1517}" dt="2019-10-06T18:03:42.919" v="159"/>
          <ac:grpSpMkLst>
            <pc:docMk/>
            <pc:sldMk cId="2217378888" sldId="503"/>
            <ac:grpSpMk id="187" creationId="{7AE70C6C-C604-4BAA-BC8D-2C89283EDB59}"/>
          </ac:grpSpMkLst>
        </pc:grpChg>
        <pc:grpChg chg="add mod">
          <ac:chgData name="Cristian Chilipirea" userId="34ab170da5908fc4" providerId="LiveId" clId="{51E1D80A-4A29-4E2A-B293-4232621C1517}" dt="2019-10-06T18:03:49.853" v="162" actId="1076"/>
          <ac:grpSpMkLst>
            <pc:docMk/>
            <pc:sldMk cId="2217378888" sldId="503"/>
            <ac:grpSpMk id="211" creationId="{4AFC6305-3868-4E35-BDB4-4653CCB5D365}"/>
          </ac:grpSpMkLst>
        </pc:grpChg>
        <pc:grpChg chg="add mod">
          <ac:chgData name="Cristian Chilipirea" userId="34ab170da5908fc4" providerId="LiveId" clId="{51E1D80A-4A29-4E2A-B293-4232621C1517}" dt="2019-10-06T18:03:49.853" v="162" actId="1076"/>
          <ac:grpSpMkLst>
            <pc:docMk/>
            <pc:sldMk cId="2217378888" sldId="503"/>
            <ac:grpSpMk id="219" creationId="{B65553EF-09A4-4F76-A6CF-C6C6EE397434}"/>
          </ac:grpSpMkLst>
        </pc:grpChg>
        <pc:grpChg chg="add mod">
          <ac:chgData name="Cristian Chilipirea" userId="34ab170da5908fc4" providerId="LiveId" clId="{51E1D80A-4A29-4E2A-B293-4232621C1517}" dt="2019-10-06T18:03:49.853" v="162" actId="1076"/>
          <ac:grpSpMkLst>
            <pc:docMk/>
            <pc:sldMk cId="2217378888" sldId="503"/>
            <ac:grpSpMk id="227" creationId="{628DE4BE-DB6B-45F6-A4F4-2AEDFE354F44}"/>
          </ac:grpSpMkLst>
        </pc:grpChg>
        <pc:picChg chg="add del">
          <ac:chgData name="Cristian Chilipirea" userId="34ab170da5908fc4" providerId="LiveId" clId="{51E1D80A-4A29-4E2A-B293-4232621C1517}" dt="2019-10-06T18:02:59.894" v="152"/>
          <ac:picMkLst>
            <pc:docMk/>
            <pc:sldMk cId="2217378888" sldId="503"/>
            <ac:picMk id="37" creationId="{1DAE7790-5D02-4FB1-9071-AF1331C5D32D}"/>
          </ac:picMkLst>
        </pc:picChg>
        <pc:picChg chg="add del">
          <ac:chgData name="Cristian Chilipirea" userId="34ab170da5908fc4" providerId="LiveId" clId="{51E1D80A-4A29-4E2A-B293-4232621C1517}" dt="2019-10-06T18:02:59.894" v="152"/>
          <ac:picMkLst>
            <pc:docMk/>
            <pc:sldMk cId="2217378888" sldId="503"/>
            <ac:picMk id="38" creationId="{1F19E40D-A1AB-4BC5-A005-8908411FC3E9}"/>
          </ac:picMkLst>
        </pc:picChg>
        <pc:picChg chg="add del">
          <ac:chgData name="Cristian Chilipirea" userId="34ab170da5908fc4" providerId="LiveId" clId="{51E1D80A-4A29-4E2A-B293-4232621C1517}" dt="2019-10-06T18:02:59.894" v="152"/>
          <ac:picMkLst>
            <pc:docMk/>
            <pc:sldMk cId="2217378888" sldId="503"/>
            <ac:picMk id="39" creationId="{25A6C2F8-0C68-435F-91B2-4DF8C931BE3A}"/>
          </ac:picMkLst>
        </pc:picChg>
        <pc:picChg chg="add del">
          <ac:chgData name="Cristian Chilipirea" userId="34ab170da5908fc4" providerId="LiveId" clId="{51E1D80A-4A29-4E2A-B293-4232621C1517}" dt="2019-10-06T18:02:59.894" v="152"/>
          <ac:picMkLst>
            <pc:docMk/>
            <pc:sldMk cId="2217378888" sldId="503"/>
            <ac:picMk id="40" creationId="{D68CA2DE-E3A4-435F-9A03-4C874ECD9ED0}"/>
          </ac:picMkLst>
        </pc:picChg>
        <pc:picChg chg="add del">
          <ac:chgData name="Cristian Chilipirea" userId="34ab170da5908fc4" providerId="LiveId" clId="{51E1D80A-4A29-4E2A-B293-4232621C1517}" dt="2019-10-06T18:02:59.894" v="152"/>
          <ac:picMkLst>
            <pc:docMk/>
            <pc:sldMk cId="2217378888" sldId="503"/>
            <ac:picMk id="41" creationId="{F875E265-7B3E-4C93-B532-A0E12A9D9F73}"/>
          </ac:picMkLst>
        </pc:picChg>
        <pc:picChg chg="add del">
          <ac:chgData name="Cristian Chilipirea" userId="34ab170da5908fc4" providerId="LiveId" clId="{51E1D80A-4A29-4E2A-B293-4232621C1517}" dt="2019-10-06T18:02:59.894" v="152"/>
          <ac:picMkLst>
            <pc:docMk/>
            <pc:sldMk cId="2217378888" sldId="503"/>
            <ac:picMk id="42" creationId="{D3279570-CE1F-4A42-A62F-47966FF021F6}"/>
          </ac:picMkLst>
        </pc:picChg>
        <pc:picChg chg="add del">
          <ac:chgData name="Cristian Chilipirea" userId="34ab170da5908fc4" providerId="LiveId" clId="{51E1D80A-4A29-4E2A-B293-4232621C1517}" dt="2019-10-06T18:03:08.539" v="154" actId="478"/>
          <ac:picMkLst>
            <pc:docMk/>
            <pc:sldMk cId="2217378888" sldId="503"/>
            <ac:picMk id="77" creationId="{4E9721B0-0BD9-466F-AB23-2B7383691692}"/>
          </ac:picMkLst>
        </pc:picChg>
        <pc:picChg chg="add del">
          <ac:chgData name="Cristian Chilipirea" userId="34ab170da5908fc4" providerId="LiveId" clId="{51E1D80A-4A29-4E2A-B293-4232621C1517}" dt="2019-10-06T18:03:08.539" v="154" actId="478"/>
          <ac:picMkLst>
            <pc:docMk/>
            <pc:sldMk cId="2217378888" sldId="503"/>
            <ac:picMk id="78" creationId="{21AA6DD9-F063-47CE-B4B5-99EDEAA61486}"/>
          </ac:picMkLst>
        </pc:picChg>
        <pc:picChg chg="add del">
          <ac:chgData name="Cristian Chilipirea" userId="34ab170da5908fc4" providerId="LiveId" clId="{51E1D80A-4A29-4E2A-B293-4232621C1517}" dt="2019-10-06T18:03:08.539" v="154" actId="478"/>
          <ac:picMkLst>
            <pc:docMk/>
            <pc:sldMk cId="2217378888" sldId="503"/>
            <ac:picMk id="79" creationId="{DC688DBA-EC1A-4736-B734-65313E710680}"/>
          </ac:picMkLst>
        </pc:picChg>
        <pc:picChg chg="add del">
          <ac:chgData name="Cristian Chilipirea" userId="34ab170da5908fc4" providerId="LiveId" clId="{51E1D80A-4A29-4E2A-B293-4232621C1517}" dt="2019-10-06T18:03:08.539" v="154" actId="478"/>
          <ac:picMkLst>
            <pc:docMk/>
            <pc:sldMk cId="2217378888" sldId="503"/>
            <ac:picMk id="80" creationId="{5F4AC015-E4C8-4F50-9C03-85C5E19D4596}"/>
          </ac:picMkLst>
        </pc:picChg>
        <pc:picChg chg="add del">
          <ac:chgData name="Cristian Chilipirea" userId="34ab170da5908fc4" providerId="LiveId" clId="{51E1D80A-4A29-4E2A-B293-4232621C1517}" dt="2019-10-06T18:03:08.539" v="154" actId="478"/>
          <ac:picMkLst>
            <pc:docMk/>
            <pc:sldMk cId="2217378888" sldId="503"/>
            <ac:picMk id="81" creationId="{739BB3D8-048D-494D-9A7E-DAE064742EDB}"/>
          </ac:picMkLst>
        </pc:picChg>
        <pc:picChg chg="add del">
          <ac:chgData name="Cristian Chilipirea" userId="34ab170da5908fc4" providerId="LiveId" clId="{51E1D80A-4A29-4E2A-B293-4232621C1517}" dt="2019-10-06T18:03:08.539" v="154" actId="478"/>
          <ac:picMkLst>
            <pc:docMk/>
            <pc:sldMk cId="2217378888" sldId="503"/>
            <ac:picMk id="82" creationId="{0B2393BD-F51A-4F99-9F08-3327706F19A7}"/>
          </ac:picMkLst>
        </pc:picChg>
        <pc:picChg chg="add del">
          <ac:chgData name="Cristian Chilipirea" userId="34ab170da5908fc4" providerId="LiveId" clId="{51E1D80A-4A29-4E2A-B293-4232621C1517}" dt="2019-10-06T18:03:30.462" v="156"/>
          <ac:picMkLst>
            <pc:docMk/>
            <pc:sldMk cId="2217378888" sldId="503"/>
            <ac:picMk id="117" creationId="{146818AB-7F5A-4C1B-A1D6-6DA6911C4D72}"/>
          </ac:picMkLst>
        </pc:picChg>
        <pc:picChg chg="add del">
          <ac:chgData name="Cristian Chilipirea" userId="34ab170da5908fc4" providerId="LiveId" clId="{51E1D80A-4A29-4E2A-B293-4232621C1517}" dt="2019-10-06T18:03:30.462" v="156"/>
          <ac:picMkLst>
            <pc:docMk/>
            <pc:sldMk cId="2217378888" sldId="503"/>
            <ac:picMk id="118" creationId="{D071CDB1-7B07-4F65-8B36-2DF458E4637C}"/>
          </ac:picMkLst>
        </pc:picChg>
        <pc:picChg chg="add del">
          <ac:chgData name="Cristian Chilipirea" userId="34ab170da5908fc4" providerId="LiveId" clId="{51E1D80A-4A29-4E2A-B293-4232621C1517}" dt="2019-10-06T18:03:30.462" v="156"/>
          <ac:picMkLst>
            <pc:docMk/>
            <pc:sldMk cId="2217378888" sldId="503"/>
            <ac:picMk id="119" creationId="{EB34F951-78C1-454B-96BD-ED4300CA0AEA}"/>
          </ac:picMkLst>
        </pc:picChg>
        <pc:picChg chg="add del">
          <ac:chgData name="Cristian Chilipirea" userId="34ab170da5908fc4" providerId="LiveId" clId="{51E1D80A-4A29-4E2A-B293-4232621C1517}" dt="2019-10-06T18:03:30.462" v="156"/>
          <ac:picMkLst>
            <pc:docMk/>
            <pc:sldMk cId="2217378888" sldId="503"/>
            <ac:picMk id="120" creationId="{9A917ED3-7578-4DDA-9E39-D9B8C62F146C}"/>
          </ac:picMkLst>
        </pc:picChg>
        <pc:picChg chg="add del">
          <ac:chgData name="Cristian Chilipirea" userId="34ab170da5908fc4" providerId="LiveId" clId="{51E1D80A-4A29-4E2A-B293-4232621C1517}" dt="2019-10-06T18:03:30.462" v="156"/>
          <ac:picMkLst>
            <pc:docMk/>
            <pc:sldMk cId="2217378888" sldId="503"/>
            <ac:picMk id="121" creationId="{563CB33B-DC8B-4FA9-87A1-81AEBCA7253A}"/>
          </ac:picMkLst>
        </pc:picChg>
        <pc:picChg chg="add del">
          <ac:chgData name="Cristian Chilipirea" userId="34ab170da5908fc4" providerId="LiveId" clId="{51E1D80A-4A29-4E2A-B293-4232621C1517}" dt="2019-10-06T18:03:30.462" v="156"/>
          <ac:picMkLst>
            <pc:docMk/>
            <pc:sldMk cId="2217378888" sldId="503"/>
            <ac:picMk id="122" creationId="{7A76D542-1322-404F-AE65-4F447E717700}"/>
          </ac:picMkLst>
        </pc:picChg>
        <pc:picChg chg="add del">
          <ac:chgData name="Cristian Chilipirea" userId="34ab170da5908fc4" providerId="LiveId" clId="{51E1D80A-4A29-4E2A-B293-4232621C1517}" dt="2019-10-06T18:03:43.486" v="160"/>
          <ac:picMkLst>
            <pc:docMk/>
            <pc:sldMk cId="2217378888" sldId="503"/>
            <ac:picMk id="157" creationId="{2DD7384F-E19B-42A9-BB25-0DF521EF33CC}"/>
          </ac:picMkLst>
        </pc:picChg>
        <pc:picChg chg="add del">
          <ac:chgData name="Cristian Chilipirea" userId="34ab170da5908fc4" providerId="LiveId" clId="{51E1D80A-4A29-4E2A-B293-4232621C1517}" dt="2019-10-06T18:03:43.486" v="160"/>
          <ac:picMkLst>
            <pc:docMk/>
            <pc:sldMk cId="2217378888" sldId="503"/>
            <ac:picMk id="158" creationId="{B2ED9921-80F5-4300-8B3A-937C47D5859C}"/>
          </ac:picMkLst>
        </pc:picChg>
        <pc:picChg chg="add del">
          <ac:chgData name="Cristian Chilipirea" userId="34ab170da5908fc4" providerId="LiveId" clId="{51E1D80A-4A29-4E2A-B293-4232621C1517}" dt="2019-10-06T18:03:43.486" v="160"/>
          <ac:picMkLst>
            <pc:docMk/>
            <pc:sldMk cId="2217378888" sldId="503"/>
            <ac:picMk id="159" creationId="{0EB7B4E6-FAA7-4A23-B516-E41745365A78}"/>
          </ac:picMkLst>
        </pc:picChg>
        <pc:picChg chg="add del">
          <ac:chgData name="Cristian Chilipirea" userId="34ab170da5908fc4" providerId="LiveId" clId="{51E1D80A-4A29-4E2A-B293-4232621C1517}" dt="2019-10-06T18:03:43.486" v="160"/>
          <ac:picMkLst>
            <pc:docMk/>
            <pc:sldMk cId="2217378888" sldId="503"/>
            <ac:picMk id="160" creationId="{A97890CB-5630-4E6A-9A1E-FBE075A95D67}"/>
          </ac:picMkLst>
        </pc:picChg>
        <pc:picChg chg="add del">
          <ac:chgData name="Cristian Chilipirea" userId="34ab170da5908fc4" providerId="LiveId" clId="{51E1D80A-4A29-4E2A-B293-4232621C1517}" dt="2019-10-06T18:03:43.486" v="160"/>
          <ac:picMkLst>
            <pc:docMk/>
            <pc:sldMk cId="2217378888" sldId="503"/>
            <ac:picMk id="161" creationId="{9847CE03-6514-49AC-B7E2-76C5A4F467C6}"/>
          </ac:picMkLst>
        </pc:picChg>
        <pc:picChg chg="add del">
          <ac:chgData name="Cristian Chilipirea" userId="34ab170da5908fc4" providerId="LiveId" clId="{51E1D80A-4A29-4E2A-B293-4232621C1517}" dt="2019-10-06T18:03:43.486" v="160"/>
          <ac:picMkLst>
            <pc:docMk/>
            <pc:sldMk cId="2217378888" sldId="503"/>
            <ac:picMk id="162" creationId="{FC5B814E-5527-4D32-8148-50E6EA3AF81E}"/>
          </ac:picMkLst>
        </pc:picChg>
        <pc:picChg chg="add del">
          <ac:chgData name="Cristian Chilipirea" userId="34ab170da5908fc4" providerId="LiveId" clId="{51E1D80A-4A29-4E2A-B293-4232621C1517}" dt="2019-10-06T18:03:42.919" v="159"/>
          <ac:picMkLst>
            <pc:docMk/>
            <pc:sldMk cId="2217378888" sldId="503"/>
            <ac:picMk id="197" creationId="{59D8B96A-8562-4612-8887-1EB209E71FF4}"/>
          </ac:picMkLst>
        </pc:picChg>
        <pc:picChg chg="add del">
          <ac:chgData name="Cristian Chilipirea" userId="34ab170da5908fc4" providerId="LiveId" clId="{51E1D80A-4A29-4E2A-B293-4232621C1517}" dt="2019-10-06T18:03:42.919" v="159"/>
          <ac:picMkLst>
            <pc:docMk/>
            <pc:sldMk cId="2217378888" sldId="503"/>
            <ac:picMk id="198" creationId="{7A91D37A-9A18-4B92-9728-3763C326C1A0}"/>
          </ac:picMkLst>
        </pc:picChg>
        <pc:picChg chg="add del">
          <ac:chgData name="Cristian Chilipirea" userId="34ab170da5908fc4" providerId="LiveId" clId="{51E1D80A-4A29-4E2A-B293-4232621C1517}" dt="2019-10-06T18:03:42.919" v="159"/>
          <ac:picMkLst>
            <pc:docMk/>
            <pc:sldMk cId="2217378888" sldId="503"/>
            <ac:picMk id="199" creationId="{01BA2E52-AA27-4A5F-9001-C6085D6910A5}"/>
          </ac:picMkLst>
        </pc:picChg>
        <pc:picChg chg="add del">
          <ac:chgData name="Cristian Chilipirea" userId="34ab170da5908fc4" providerId="LiveId" clId="{51E1D80A-4A29-4E2A-B293-4232621C1517}" dt="2019-10-06T18:03:42.919" v="159"/>
          <ac:picMkLst>
            <pc:docMk/>
            <pc:sldMk cId="2217378888" sldId="503"/>
            <ac:picMk id="200" creationId="{FD43BFB6-F785-46F8-B677-AC4A197F4F27}"/>
          </ac:picMkLst>
        </pc:picChg>
        <pc:picChg chg="add del">
          <ac:chgData name="Cristian Chilipirea" userId="34ab170da5908fc4" providerId="LiveId" clId="{51E1D80A-4A29-4E2A-B293-4232621C1517}" dt="2019-10-06T18:03:42.919" v="159"/>
          <ac:picMkLst>
            <pc:docMk/>
            <pc:sldMk cId="2217378888" sldId="503"/>
            <ac:picMk id="201" creationId="{99D987CD-DEA5-4346-837A-00D34062818A}"/>
          </ac:picMkLst>
        </pc:picChg>
        <pc:picChg chg="add del">
          <ac:chgData name="Cristian Chilipirea" userId="34ab170da5908fc4" providerId="LiveId" clId="{51E1D80A-4A29-4E2A-B293-4232621C1517}" dt="2019-10-06T18:03:42.919" v="159"/>
          <ac:picMkLst>
            <pc:docMk/>
            <pc:sldMk cId="2217378888" sldId="503"/>
            <ac:picMk id="202" creationId="{FCD56FEA-2BF6-4D87-B996-683F674C915B}"/>
          </ac:picMkLst>
        </pc:picChg>
        <pc:picChg chg="add mod">
          <ac:chgData name="Cristian Chilipirea" userId="34ab170da5908fc4" providerId="LiveId" clId="{51E1D80A-4A29-4E2A-B293-4232621C1517}" dt="2019-10-06T18:03:49.853" v="162" actId="1076"/>
          <ac:picMkLst>
            <pc:docMk/>
            <pc:sldMk cId="2217378888" sldId="503"/>
            <ac:picMk id="237" creationId="{97818D7A-D93D-4CD6-9292-00050C7A31D3}"/>
          </ac:picMkLst>
        </pc:picChg>
        <pc:picChg chg="add mod">
          <ac:chgData name="Cristian Chilipirea" userId="34ab170da5908fc4" providerId="LiveId" clId="{51E1D80A-4A29-4E2A-B293-4232621C1517}" dt="2019-10-06T18:03:49.853" v="162" actId="1076"/>
          <ac:picMkLst>
            <pc:docMk/>
            <pc:sldMk cId="2217378888" sldId="503"/>
            <ac:picMk id="238" creationId="{D10628C1-F4B3-4B15-8852-48C6A452BA34}"/>
          </ac:picMkLst>
        </pc:picChg>
        <pc:picChg chg="add mod">
          <ac:chgData name="Cristian Chilipirea" userId="34ab170da5908fc4" providerId="LiveId" clId="{51E1D80A-4A29-4E2A-B293-4232621C1517}" dt="2019-10-06T18:03:49.853" v="162" actId="1076"/>
          <ac:picMkLst>
            <pc:docMk/>
            <pc:sldMk cId="2217378888" sldId="503"/>
            <ac:picMk id="239" creationId="{CE4DB7EE-097C-4647-ABF2-85D6BCB189AF}"/>
          </ac:picMkLst>
        </pc:picChg>
        <pc:picChg chg="add mod">
          <ac:chgData name="Cristian Chilipirea" userId="34ab170da5908fc4" providerId="LiveId" clId="{51E1D80A-4A29-4E2A-B293-4232621C1517}" dt="2019-10-06T18:03:49.853" v="162" actId="1076"/>
          <ac:picMkLst>
            <pc:docMk/>
            <pc:sldMk cId="2217378888" sldId="503"/>
            <ac:picMk id="240" creationId="{40F27BEB-D969-47EB-93D4-B52956FD8A70}"/>
          </ac:picMkLst>
        </pc:picChg>
        <pc:picChg chg="add mod">
          <ac:chgData name="Cristian Chilipirea" userId="34ab170da5908fc4" providerId="LiveId" clId="{51E1D80A-4A29-4E2A-B293-4232621C1517}" dt="2019-10-06T18:03:49.853" v="162" actId="1076"/>
          <ac:picMkLst>
            <pc:docMk/>
            <pc:sldMk cId="2217378888" sldId="503"/>
            <ac:picMk id="241" creationId="{88C2E8DA-1F56-49CB-9B31-879B10C964A6}"/>
          </ac:picMkLst>
        </pc:picChg>
        <pc:picChg chg="add mod">
          <ac:chgData name="Cristian Chilipirea" userId="34ab170da5908fc4" providerId="LiveId" clId="{51E1D80A-4A29-4E2A-B293-4232621C1517}" dt="2019-10-06T18:03:49.853" v="162" actId="1076"/>
          <ac:picMkLst>
            <pc:docMk/>
            <pc:sldMk cId="2217378888" sldId="503"/>
            <ac:picMk id="242" creationId="{846A52A5-C9F6-4809-93A4-270D3B140F90}"/>
          </ac:picMkLst>
        </pc:picChg>
        <pc:cxnChg chg="add del">
          <ac:chgData name="Cristian Chilipirea" userId="34ab170da5908fc4" providerId="LiveId" clId="{51E1D80A-4A29-4E2A-B293-4232621C1517}" dt="2019-10-06T18:02:59.894" v="152"/>
          <ac:cxnSpMkLst>
            <pc:docMk/>
            <pc:sldMk cId="2217378888" sldId="503"/>
            <ac:cxnSpMk id="4" creationId="{7A3AAF52-8CC5-43A7-A362-BB76C70951B2}"/>
          </ac:cxnSpMkLst>
        </pc:cxnChg>
        <pc:cxnChg chg="add del">
          <ac:chgData name="Cristian Chilipirea" userId="34ab170da5908fc4" providerId="LiveId" clId="{51E1D80A-4A29-4E2A-B293-4232621C1517}" dt="2019-10-06T18:02:59.894" v="152"/>
          <ac:cxnSpMkLst>
            <pc:docMk/>
            <pc:sldMk cId="2217378888" sldId="503"/>
            <ac:cxnSpMk id="5" creationId="{85193A96-00AD-4600-A79E-06D9E01047CB}"/>
          </ac:cxnSpMkLst>
        </pc:cxnChg>
        <pc:cxnChg chg="add del">
          <ac:chgData name="Cristian Chilipirea" userId="34ab170da5908fc4" providerId="LiveId" clId="{51E1D80A-4A29-4E2A-B293-4232621C1517}" dt="2019-10-06T18:02:59.894" v="152"/>
          <ac:cxnSpMkLst>
            <pc:docMk/>
            <pc:sldMk cId="2217378888" sldId="503"/>
            <ac:cxnSpMk id="6" creationId="{58DAA6C7-61A1-4A07-96B1-75D5C38DA77F}"/>
          </ac:cxnSpMkLst>
        </pc:cxnChg>
        <pc:cxnChg chg="add del">
          <ac:chgData name="Cristian Chilipirea" userId="34ab170da5908fc4" providerId="LiveId" clId="{51E1D80A-4A29-4E2A-B293-4232621C1517}" dt="2019-10-06T18:02:59.894" v="152"/>
          <ac:cxnSpMkLst>
            <pc:docMk/>
            <pc:sldMk cId="2217378888" sldId="503"/>
            <ac:cxnSpMk id="7" creationId="{98C6289B-5320-46E3-8001-2EB2DB44B7EC}"/>
          </ac:cxnSpMkLst>
        </pc:cxnChg>
        <pc:cxnChg chg="add del">
          <ac:chgData name="Cristian Chilipirea" userId="34ab170da5908fc4" providerId="LiveId" clId="{51E1D80A-4A29-4E2A-B293-4232621C1517}" dt="2019-10-06T18:02:59.894" v="152"/>
          <ac:cxnSpMkLst>
            <pc:docMk/>
            <pc:sldMk cId="2217378888" sldId="503"/>
            <ac:cxnSpMk id="35" creationId="{65C92C47-EC56-4FCC-9970-C2916301C7E2}"/>
          </ac:cxnSpMkLst>
        </pc:cxnChg>
        <pc:cxnChg chg="add del">
          <ac:chgData name="Cristian Chilipirea" userId="34ab170da5908fc4" providerId="LiveId" clId="{51E1D80A-4A29-4E2A-B293-4232621C1517}" dt="2019-10-06T18:02:59.894" v="152"/>
          <ac:cxnSpMkLst>
            <pc:docMk/>
            <pc:sldMk cId="2217378888" sldId="503"/>
            <ac:cxnSpMk id="36" creationId="{4C03B21B-106D-4325-B6DE-3BE9B7113B59}"/>
          </ac:cxnSpMkLst>
        </pc:cxnChg>
        <pc:cxnChg chg="add del">
          <ac:chgData name="Cristian Chilipirea" userId="34ab170da5908fc4" providerId="LiveId" clId="{51E1D80A-4A29-4E2A-B293-4232621C1517}" dt="2019-10-06T18:03:08.539" v="154" actId="478"/>
          <ac:cxnSpMkLst>
            <pc:docMk/>
            <pc:sldMk cId="2217378888" sldId="503"/>
            <ac:cxnSpMk id="44" creationId="{B2C2DD13-9823-47FD-B7D7-E94B3C7601D1}"/>
          </ac:cxnSpMkLst>
        </pc:cxnChg>
        <pc:cxnChg chg="add del">
          <ac:chgData name="Cristian Chilipirea" userId="34ab170da5908fc4" providerId="LiveId" clId="{51E1D80A-4A29-4E2A-B293-4232621C1517}" dt="2019-10-06T18:03:08.539" v="154" actId="478"/>
          <ac:cxnSpMkLst>
            <pc:docMk/>
            <pc:sldMk cId="2217378888" sldId="503"/>
            <ac:cxnSpMk id="45" creationId="{4FA9B5B2-86F6-4322-8FB9-51B100C72F69}"/>
          </ac:cxnSpMkLst>
        </pc:cxnChg>
        <pc:cxnChg chg="add del">
          <ac:chgData name="Cristian Chilipirea" userId="34ab170da5908fc4" providerId="LiveId" clId="{51E1D80A-4A29-4E2A-B293-4232621C1517}" dt="2019-10-06T18:03:08.539" v="154" actId="478"/>
          <ac:cxnSpMkLst>
            <pc:docMk/>
            <pc:sldMk cId="2217378888" sldId="503"/>
            <ac:cxnSpMk id="46" creationId="{1C937C18-9276-4F17-B09E-A1D3055BB8B9}"/>
          </ac:cxnSpMkLst>
        </pc:cxnChg>
        <pc:cxnChg chg="add del">
          <ac:chgData name="Cristian Chilipirea" userId="34ab170da5908fc4" providerId="LiveId" clId="{51E1D80A-4A29-4E2A-B293-4232621C1517}" dt="2019-10-06T18:03:08.539" v="154" actId="478"/>
          <ac:cxnSpMkLst>
            <pc:docMk/>
            <pc:sldMk cId="2217378888" sldId="503"/>
            <ac:cxnSpMk id="47" creationId="{AED40983-53D9-4F66-9884-EB3691D462C5}"/>
          </ac:cxnSpMkLst>
        </pc:cxnChg>
        <pc:cxnChg chg="add del">
          <ac:chgData name="Cristian Chilipirea" userId="34ab170da5908fc4" providerId="LiveId" clId="{51E1D80A-4A29-4E2A-B293-4232621C1517}" dt="2019-10-06T18:03:08.539" v="154" actId="478"/>
          <ac:cxnSpMkLst>
            <pc:docMk/>
            <pc:sldMk cId="2217378888" sldId="503"/>
            <ac:cxnSpMk id="75" creationId="{A4B81B0F-EA09-4993-95AE-DF604C6EAF98}"/>
          </ac:cxnSpMkLst>
        </pc:cxnChg>
        <pc:cxnChg chg="add del">
          <ac:chgData name="Cristian Chilipirea" userId="34ab170da5908fc4" providerId="LiveId" clId="{51E1D80A-4A29-4E2A-B293-4232621C1517}" dt="2019-10-06T18:03:08.539" v="154" actId="478"/>
          <ac:cxnSpMkLst>
            <pc:docMk/>
            <pc:sldMk cId="2217378888" sldId="503"/>
            <ac:cxnSpMk id="76" creationId="{7889EBCE-14A6-434F-BE22-5FB6760A4361}"/>
          </ac:cxnSpMkLst>
        </pc:cxnChg>
        <pc:cxnChg chg="add del">
          <ac:chgData name="Cristian Chilipirea" userId="34ab170da5908fc4" providerId="LiveId" clId="{51E1D80A-4A29-4E2A-B293-4232621C1517}" dt="2019-10-06T18:03:30.462" v="156"/>
          <ac:cxnSpMkLst>
            <pc:docMk/>
            <pc:sldMk cId="2217378888" sldId="503"/>
            <ac:cxnSpMk id="84" creationId="{5C558CF1-8FFA-4DD8-A115-C017C95E4C3A}"/>
          </ac:cxnSpMkLst>
        </pc:cxnChg>
        <pc:cxnChg chg="add del">
          <ac:chgData name="Cristian Chilipirea" userId="34ab170da5908fc4" providerId="LiveId" clId="{51E1D80A-4A29-4E2A-B293-4232621C1517}" dt="2019-10-06T18:03:30.462" v="156"/>
          <ac:cxnSpMkLst>
            <pc:docMk/>
            <pc:sldMk cId="2217378888" sldId="503"/>
            <ac:cxnSpMk id="85" creationId="{4821BBFF-D4C4-45C0-9B07-6660050EADAA}"/>
          </ac:cxnSpMkLst>
        </pc:cxnChg>
        <pc:cxnChg chg="add del">
          <ac:chgData name="Cristian Chilipirea" userId="34ab170da5908fc4" providerId="LiveId" clId="{51E1D80A-4A29-4E2A-B293-4232621C1517}" dt="2019-10-06T18:03:30.462" v="156"/>
          <ac:cxnSpMkLst>
            <pc:docMk/>
            <pc:sldMk cId="2217378888" sldId="503"/>
            <ac:cxnSpMk id="86" creationId="{FE86E1C3-6479-4EDE-B3F4-86F6E55FB6A6}"/>
          </ac:cxnSpMkLst>
        </pc:cxnChg>
        <pc:cxnChg chg="add del">
          <ac:chgData name="Cristian Chilipirea" userId="34ab170da5908fc4" providerId="LiveId" clId="{51E1D80A-4A29-4E2A-B293-4232621C1517}" dt="2019-10-06T18:03:30.462" v="156"/>
          <ac:cxnSpMkLst>
            <pc:docMk/>
            <pc:sldMk cId="2217378888" sldId="503"/>
            <ac:cxnSpMk id="87" creationId="{464F83B2-6555-4D49-8FB0-22C75931EE17}"/>
          </ac:cxnSpMkLst>
        </pc:cxnChg>
        <pc:cxnChg chg="add del">
          <ac:chgData name="Cristian Chilipirea" userId="34ab170da5908fc4" providerId="LiveId" clId="{51E1D80A-4A29-4E2A-B293-4232621C1517}" dt="2019-10-06T18:03:30.462" v="156"/>
          <ac:cxnSpMkLst>
            <pc:docMk/>
            <pc:sldMk cId="2217378888" sldId="503"/>
            <ac:cxnSpMk id="115" creationId="{CE135E75-E57C-4B1B-AA34-3B2E8422DF71}"/>
          </ac:cxnSpMkLst>
        </pc:cxnChg>
        <pc:cxnChg chg="add del">
          <ac:chgData name="Cristian Chilipirea" userId="34ab170da5908fc4" providerId="LiveId" clId="{51E1D80A-4A29-4E2A-B293-4232621C1517}" dt="2019-10-06T18:03:30.462" v="156"/>
          <ac:cxnSpMkLst>
            <pc:docMk/>
            <pc:sldMk cId="2217378888" sldId="503"/>
            <ac:cxnSpMk id="116" creationId="{BD961C4E-2CCC-4763-A88B-B0B348A3F785}"/>
          </ac:cxnSpMkLst>
        </pc:cxnChg>
        <pc:cxnChg chg="add del">
          <ac:chgData name="Cristian Chilipirea" userId="34ab170da5908fc4" providerId="LiveId" clId="{51E1D80A-4A29-4E2A-B293-4232621C1517}" dt="2019-10-06T18:03:43.486" v="160"/>
          <ac:cxnSpMkLst>
            <pc:docMk/>
            <pc:sldMk cId="2217378888" sldId="503"/>
            <ac:cxnSpMk id="124" creationId="{651601CA-FE8A-4414-93E6-CA1A3C239A67}"/>
          </ac:cxnSpMkLst>
        </pc:cxnChg>
        <pc:cxnChg chg="add del">
          <ac:chgData name="Cristian Chilipirea" userId="34ab170da5908fc4" providerId="LiveId" clId="{51E1D80A-4A29-4E2A-B293-4232621C1517}" dt="2019-10-06T18:03:43.486" v="160"/>
          <ac:cxnSpMkLst>
            <pc:docMk/>
            <pc:sldMk cId="2217378888" sldId="503"/>
            <ac:cxnSpMk id="125" creationId="{08623BD0-5101-4F1B-87A0-58417DBBFF82}"/>
          </ac:cxnSpMkLst>
        </pc:cxnChg>
        <pc:cxnChg chg="add del">
          <ac:chgData name="Cristian Chilipirea" userId="34ab170da5908fc4" providerId="LiveId" clId="{51E1D80A-4A29-4E2A-B293-4232621C1517}" dt="2019-10-06T18:03:43.486" v="160"/>
          <ac:cxnSpMkLst>
            <pc:docMk/>
            <pc:sldMk cId="2217378888" sldId="503"/>
            <ac:cxnSpMk id="126" creationId="{D92058C4-E26F-48F6-8CE7-F5177E528200}"/>
          </ac:cxnSpMkLst>
        </pc:cxnChg>
        <pc:cxnChg chg="add del">
          <ac:chgData name="Cristian Chilipirea" userId="34ab170da5908fc4" providerId="LiveId" clId="{51E1D80A-4A29-4E2A-B293-4232621C1517}" dt="2019-10-06T18:03:43.486" v="160"/>
          <ac:cxnSpMkLst>
            <pc:docMk/>
            <pc:sldMk cId="2217378888" sldId="503"/>
            <ac:cxnSpMk id="127" creationId="{C246DACF-FAF7-4035-A024-23CE9B6474CE}"/>
          </ac:cxnSpMkLst>
        </pc:cxnChg>
        <pc:cxnChg chg="add del">
          <ac:chgData name="Cristian Chilipirea" userId="34ab170da5908fc4" providerId="LiveId" clId="{51E1D80A-4A29-4E2A-B293-4232621C1517}" dt="2019-10-06T18:03:43.486" v="160"/>
          <ac:cxnSpMkLst>
            <pc:docMk/>
            <pc:sldMk cId="2217378888" sldId="503"/>
            <ac:cxnSpMk id="155" creationId="{FB193494-9A90-4CA4-A923-8F6716799997}"/>
          </ac:cxnSpMkLst>
        </pc:cxnChg>
        <pc:cxnChg chg="add del">
          <ac:chgData name="Cristian Chilipirea" userId="34ab170da5908fc4" providerId="LiveId" clId="{51E1D80A-4A29-4E2A-B293-4232621C1517}" dt="2019-10-06T18:03:43.486" v="160"/>
          <ac:cxnSpMkLst>
            <pc:docMk/>
            <pc:sldMk cId="2217378888" sldId="503"/>
            <ac:cxnSpMk id="156" creationId="{92223D00-4FA9-4BDA-9D55-92E5D7A15A2C}"/>
          </ac:cxnSpMkLst>
        </pc:cxnChg>
        <pc:cxnChg chg="add del">
          <ac:chgData name="Cristian Chilipirea" userId="34ab170da5908fc4" providerId="LiveId" clId="{51E1D80A-4A29-4E2A-B293-4232621C1517}" dt="2019-10-06T18:03:42.919" v="159"/>
          <ac:cxnSpMkLst>
            <pc:docMk/>
            <pc:sldMk cId="2217378888" sldId="503"/>
            <ac:cxnSpMk id="164" creationId="{F2348E28-1C00-479B-844F-4A4469B6CBB3}"/>
          </ac:cxnSpMkLst>
        </pc:cxnChg>
        <pc:cxnChg chg="add del">
          <ac:chgData name="Cristian Chilipirea" userId="34ab170da5908fc4" providerId="LiveId" clId="{51E1D80A-4A29-4E2A-B293-4232621C1517}" dt="2019-10-06T18:03:42.919" v="159"/>
          <ac:cxnSpMkLst>
            <pc:docMk/>
            <pc:sldMk cId="2217378888" sldId="503"/>
            <ac:cxnSpMk id="165" creationId="{72A8DE24-902E-4DB8-A1E5-28726EBEEA15}"/>
          </ac:cxnSpMkLst>
        </pc:cxnChg>
        <pc:cxnChg chg="add del">
          <ac:chgData name="Cristian Chilipirea" userId="34ab170da5908fc4" providerId="LiveId" clId="{51E1D80A-4A29-4E2A-B293-4232621C1517}" dt="2019-10-06T18:03:42.919" v="159"/>
          <ac:cxnSpMkLst>
            <pc:docMk/>
            <pc:sldMk cId="2217378888" sldId="503"/>
            <ac:cxnSpMk id="166" creationId="{3E42DC21-72D0-47F7-A37C-281D2916F8DF}"/>
          </ac:cxnSpMkLst>
        </pc:cxnChg>
        <pc:cxnChg chg="add del">
          <ac:chgData name="Cristian Chilipirea" userId="34ab170da5908fc4" providerId="LiveId" clId="{51E1D80A-4A29-4E2A-B293-4232621C1517}" dt="2019-10-06T18:03:42.919" v="159"/>
          <ac:cxnSpMkLst>
            <pc:docMk/>
            <pc:sldMk cId="2217378888" sldId="503"/>
            <ac:cxnSpMk id="167" creationId="{D16740B3-E071-41C7-ACE9-DAC5BD36958C}"/>
          </ac:cxnSpMkLst>
        </pc:cxnChg>
        <pc:cxnChg chg="add del">
          <ac:chgData name="Cristian Chilipirea" userId="34ab170da5908fc4" providerId="LiveId" clId="{51E1D80A-4A29-4E2A-B293-4232621C1517}" dt="2019-10-06T18:03:42.919" v="159"/>
          <ac:cxnSpMkLst>
            <pc:docMk/>
            <pc:sldMk cId="2217378888" sldId="503"/>
            <ac:cxnSpMk id="195" creationId="{E5C02F8E-DA9C-4509-A7D6-6E9842B6CCAD}"/>
          </ac:cxnSpMkLst>
        </pc:cxnChg>
        <pc:cxnChg chg="add del">
          <ac:chgData name="Cristian Chilipirea" userId="34ab170da5908fc4" providerId="LiveId" clId="{51E1D80A-4A29-4E2A-B293-4232621C1517}" dt="2019-10-06T18:03:42.919" v="159"/>
          <ac:cxnSpMkLst>
            <pc:docMk/>
            <pc:sldMk cId="2217378888" sldId="503"/>
            <ac:cxnSpMk id="196" creationId="{DCF8F014-6396-47F6-8119-2D5CC65F831C}"/>
          </ac:cxnSpMkLst>
        </pc:cxnChg>
        <pc:cxnChg chg="add mod">
          <ac:chgData name="Cristian Chilipirea" userId="34ab170da5908fc4" providerId="LiveId" clId="{51E1D80A-4A29-4E2A-B293-4232621C1517}" dt="2019-10-06T18:03:49.853" v="162" actId="1076"/>
          <ac:cxnSpMkLst>
            <pc:docMk/>
            <pc:sldMk cId="2217378888" sldId="503"/>
            <ac:cxnSpMk id="204" creationId="{6A2FDE91-C147-4B7E-8C07-8154AC94E258}"/>
          </ac:cxnSpMkLst>
        </pc:cxnChg>
        <pc:cxnChg chg="add mod">
          <ac:chgData name="Cristian Chilipirea" userId="34ab170da5908fc4" providerId="LiveId" clId="{51E1D80A-4A29-4E2A-B293-4232621C1517}" dt="2019-10-06T18:03:49.853" v="162" actId="1076"/>
          <ac:cxnSpMkLst>
            <pc:docMk/>
            <pc:sldMk cId="2217378888" sldId="503"/>
            <ac:cxnSpMk id="205" creationId="{04516623-A67C-468A-AD2B-1181224F47E9}"/>
          </ac:cxnSpMkLst>
        </pc:cxnChg>
        <pc:cxnChg chg="add mod">
          <ac:chgData name="Cristian Chilipirea" userId="34ab170da5908fc4" providerId="LiveId" clId="{51E1D80A-4A29-4E2A-B293-4232621C1517}" dt="2019-10-06T18:03:49.853" v="162" actId="1076"/>
          <ac:cxnSpMkLst>
            <pc:docMk/>
            <pc:sldMk cId="2217378888" sldId="503"/>
            <ac:cxnSpMk id="206" creationId="{545AEF44-A90A-47D7-B37A-AFB8C816700E}"/>
          </ac:cxnSpMkLst>
        </pc:cxnChg>
        <pc:cxnChg chg="add mod">
          <ac:chgData name="Cristian Chilipirea" userId="34ab170da5908fc4" providerId="LiveId" clId="{51E1D80A-4A29-4E2A-B293-4232621C1517}" dt="2019-10-06T18:03:49.853" v="162" actId="1076"/>
          <ac:cxnSpMkLst>
            <pc:docMk/>
            <pc:sldMk cId="2217378888" sldId="503"/>
            <ac:cxnSpMk id="207" creationId="{FDE16FDF-AA87-42E2-BCF9-68D38B58DF39}"/>
          </ac:cxnSpMkLst>
        </pc:cxnChg>
        <pc:cxnChg chg="add mod">
          <ac:chgData name="Cristian Chilipirea" userId="34ab170da5908fc4" providerId="LiveId" clId="{51E1D80A-4A29-4E2A-B293-4232621C1517}" dt="2019-10-06T18:03:49.853" v="162" actId="1076"/>
          <ac:cxnSpMkLst>
            <pc:docMk/>
            <pc:sldMk cId="2217378888" sldId="503"/>
            <ac:cxnSpMk id="235" creationId="{68EC61B8-CEE4-4CAA-96B0-7977BBC53C66}"/>
          </ac:cxnSpMkLst>
        </pc:cxnChg>
        <pc:cxnChg chg="add mod">
          <ac:chgData name="Cristian Chilipirea" userId="34ab170da5908fc4" providerId="LiveId" clId="{51E1D80A-4A29-4E2A-B293-4232621C1517}" dt="2019-10-06T18:03:49.853" v="162" actId="1076"/>
          <ac:cxnSpMkLst>
            <pc:docMk/>
            <pc:sldMk cId="2217378888" sldId="503"/>
            <ac:cxnSpMk id="236" creationId="{4EF5F95F-7D2A-4D56-990F-748A0EA4DAC2}"/>
          </ac:cxnSpMkLst>
        </pc:cxnChg>
      </pc:sldChg>
      <pc:sldChg chg="del">
        <pc:chgData name="Cristian Chilipirea" userId="34ab170da5908fc4" providerId="LiveId" clId="{51E1D80A-4A29-4E2A-B293-4232621C1517}" dt="2019-10-06T17:51:14.973" v="19" actId="2696"/>
        <pc:sldMkLst>
          <pc:docMk/>
          <pc:sldMk cId="2561944996" sldId="503"/>
        </pc:sldMkLst>
      </pc:sldChg>
      <pc:sldChg chg="del">
        <pc:chgData name="Cristian Chilipirea" userId="34ab170da5908fc4" providerId="LiveId" clId="{51E1D80A-4A29-4E2A-B293-4232621C1517}" dt="2019-10-06T17:51:15.501" v="20" actId="2696"/>
        <pc:sldMkLst>
          <pc:docMk/>
          <pc:sldMk cId="3155671206" sldId="504"/>
        </pc:sldMkLst>
      </pc:sldChg>
      <pc:sldChg chg="addSp delSp modSp add">
        <pc:chgData name="Cristian Chilipirea" userId="34ab170da5908fc4" providerId="LiveId" clId="{51E1D80A-4A29-4E2A-B293-4232621C1517}" dt="2019-10-06T18:04:11.723" v="171" actId="1076"/>
        <pc:sldMkLst>
          <pc:docMk/>
          <pc:sldMk cId="3307072845" sldId="504"/>
        </pc:sldMkLst>
        <pc:spChg chg="mod">
          <ac:chgData name="Cristian Chilipirea" userId="34ab170da5908fc4" providerId="LiveId" clId="{51E1D80A-4A29-4E2A-B293-4232621C1517}" dt="2019-10-06T18:03:57.045" v="164"/>
          <ac:spMkLst>
            <pc:docMk/>
            <pc:sldMk cId="3307072845" sldId="504"/>
            <ac:spMk id="2" creationId="{1685609D-1F9A-46E4-8604-2D5BF565BB5A}"/>
          </ac:spMkLst>
        </pc:spChg>
        <pc:spChg chg="del">
          <ac:chgData name="Cristian Chilipirea" userId="34ab170da5908fc4" providerId="LiveId" clId="{51E1D80A-4A29-4E2A-B293-4232621C1517}" dt="2019-10-06T18:04:02.485" v="165" actId="478"/>
          <ac:spMkLst>
            <pc:docMk/>
            <pc:sldMk cId="3307072845" sldId="504"/>
            <ac:spMk id="3" creationId="{F074870F-1232-462D-905C-E434111934CF}"/>
          </ac:spMkLst>
        </pc:spChg>
        <pc:spChg chg="add del">
          <ac:chgData name="Cristian Chilipirea" userId="34ab170da5908fc4" providerId="LiveId" clId="{51E1D80A-4A29-4E2A-B293-4232621C1517}" dt="2019-10-06T18:04:03.694" v="167"/>
          <ac:spMkLst>
            <pc:docMk/>
            <pc:sldMk cId="3307072845" sldId="504"/>
            <ac:spMk id="4" creationId="{3784FAF5-3F7C-4500-BA5A-7F9D38D0923F}"/>
          </ac:spMkLst>
        </pc:spChg>
        <pc:spChg chg="add del">
          <ac:chgData name="Cristian Chilipirea" userId="34ab170da5908fc4" providerId="LiveId" clId="{51E1D80A-4A29-4E2A-B293-4232621C1517}" dt="2019-10-06T18:04:09.426" v="169"/>
          <ac:spMkLst>
            <pc:docMk/>
            <pc:sldMk cId="3307072845" sldId="504"/>
            <ac:spMk id="5" creationId="{0C619769-660C-4A26-8DE5-D7E36A555D4C}"/>
          </ac:spMkLst>
        </pc:spChg>
        <pc:spChg chg="add del">
          <ac:chgData name="Cristian Chilipirea" userId="34ab170da5908fc4" providerId="LiveId" clId="{51E1D80A-4A29-4E2A-B293-4232621C1517}" dt="2019-10-06T18:04:09.426" v="169"/>
          <ac:spMkLst>
            <pc:docMk/>
            <pc:sldMk cId="3307072845" sldId="504"/>
            <ac:spMk id="6" creationId="{9B4145FC-7452-48A7-9C0A-1DB60E60606E}"/>
          </ac:spMkLst>
        </pc:spChg>
        <pc:spChg chg="add del">
          <ac:chgData name="Cristian Chilipirea" userId="34ab170da5908fc4" providerId="LiveId" clId="{51E1D80A-4A29-4E2A-B293-4232621C1517}" dt="2019-10-06T18:04:09.426" v="169"/>
          <ac:spMkLst>
            <pc:docMk/>
            <pc:sldMk cId="3307072845" sldId="504"/>
            <ac:spMk id="7" creationId="{E0DE6183-9C90-4387-9400-1717A833713B}"/>
          </ac:spMkLst>
        </pc:spChg>
        <pc:spChg chg="add del">
          <ac:chgData name="Cristian Chilipirea" userId="34ab170da5908fc4" providerId="LiveId" clId="{51E1D80A-4A29-4E2A-B293-4232621C1517}" dt="2019-10-06T18:04:09.426" v="169"/>
          <ac:spMkLst>
            <pc:docMk/>
            <pc:sldMk cId="3307072845" sldId="504"/>
            <ac:spMk id="8" creationId="{ACC7A137-43F1-477E-921D-2E14704898F9}"/>
          </ac:spMkLst>
        </pc:spChg>
        <pc:spChg chg="add mod">
          <ac:chgData name="Cristian Chilipirea" userId="34ab170da5908fc4" providerId="LiveId" clId="{51E1D80A-4A29-4E2A-B293-4232621C1517}" dt="2019-10-06T18:04:11.723" v="171" actId="1076"/>
          <ac:spMkLst>
            <pc:docMk/>
            <pc:sldMk cId="3307072845" sldId="504"/>
            <ac:spMk id="9" creationId="{22732378-2673-4A77-946F-29F4E230878C}"/>
          </ac:spMkLst>
        </pc:spChg>
        <pc:spChg chg="add mod">
          <ac:chgData name="Cristian Chilipirea" userId="34ab170da5908fc4" providerId="LiveId" clId="{51E1D80A-4A29-4E2A-B293-4232621C1517}" dt="2019-10-06T18:04:11.723" v="171" actId="1076"/>
          <ac:spMkLst>
            <pc:docMk/>
            <pc:sldMk cId="3307072845" sldId="504"/>
            <ac:spMk id="10" creationId="{93CB0C61-E2B3-4426-A420-E232D0B2CCB2}"/>
          </ac:spMkLst>
        </pc:spChg>
        <pc:spChg chg="add mod">
          <ac:chgData name="Cristian Chilipirea" userId="34ab170da5908fc4" providerId="LiveId" clId="{51E1D80A-4A29-4E2A-B293-4232621C1517}" dt="2019-10-06T18:04:11.723" v="171" actId="1076"/>
          <ac:spMkLst>
            <pc:docMk/>
            <pc:sldMk cId="3307072845" sldId="504"/>
            <ac:spMk id="11" creationId="{300F8344-7D48-479F-8FAA-9DC4B1115892}"/>
          </ac:spMkLst>
        </pc:spChg>
        <pc:spChg chg="add mod">
          <ac:chgData name="Cristian Chilipirea" userId="34ab170da5908fc4" providerId="LiveId" clId="{51E1D80A-4A29-4E2A-B293-4232621C1517}" dt="2019-10-06T18:04:11.723" v="171" actId="1076"/>
          <ac:spMkLst>
            <pc:docMk/>
            <pc:sldMk cId="3307072845" sldId="504"/>
            <ac:spMk id="12" creationId="{A5ACEF14-82E9-41A9-AF0D-5BEDCAF5BF41}"/>
          </ac:spMkLst>
        </pc:spChg>
      </pc:sldChg>
      <pc:sldChg chg="del">
        <pc:chgData name="Cristian Chilipirea" userId="34ab170da5908fc4" providerId="LiveId" clId="{51E1D80A-4A29-4E2A-B293-4232621C1517}" dt="2019-10-06T17:51:16.749" v="21" actId="2696"/>
        <pc:sldMkLst>
          <pc:docMk/>
          <pc:sldMk cId="2699375114" sldId="505"/>
        </pc:sldMkLst>
      </pc:sldChg>
      <pc:sldChg chg="addSp delSp modSp add modAnim">
        <pc:chgData name="Cristian Chilipirea" userId="34ab170da5908fc4" providerId="LiveId" clId="{51E1D80A-4A29-4E2A-B293-4232621C1517}" dt="2019-10-06T18:04:30.448" v="178" actId="1076"/>
        <pc:sldMkLst>
          <pc:docMk/>
          <pc:sldMk cId="3110428701" sldId="505"/>
        </pc:sldMkLst>
        <pc:spChg chg="mod">
          <ac:chgData name="Cristian Chilipirea" userId="34ab170da5908fc4" providerId="LiveId" clId="{51E1D80A-4A29-4E2A-B293-4232621C1517}" dt="2019-10-06T18:04:20.280" v="173"/>
          <ac:spMkLst>
            <pc:docMk/>
            <pc:sldMk cId="3110428701" sldId="505"/>
            <ac:spMk id="2" creationId="{C0A795EB-3460-45AA-9D1D-2EC6CC9B203F}"/>
          </ac:spMkLst>
        </pc:spChg>
        <pc:spChg chg="del">
          <ac:chgData name="Cristian Chilipirea" userId="34ab170da5908fc4" providerId="LiveId" clId="{51E1D80A-4A29-4E2A-B293-4232621C1517}" dt="2019-10-06T18:04:25.984" v="174" actId="478"/>
          <ac:spMkLst>
            <pc:docMk/>
            <pc:sldMk cId="3110428701" sldId="505"/>
            <ac:spMk id="3" creationId="{32247455-2FBE-4250-9C36-FC1EBAB9A665}"/>
          </ac:spMkLst>
        </pc:spChg>
        <pc:spChg chg="add del">
          <ac:chgData name="Cristian Chilipirea" userId="34ab170da5908fc4" providerId="LiveId" clId="{51E1D80A-4A29-4E2A-B293-4232621C1517}" dt="2019-10-06T18:04:28.454" v="176"/>
          <ac:spMkLst>
            <pc:docMk/>
            <pc:sldMk cId="3110428701" sldId="505"/>
            <ac:spMk id="4" creationId="{703E616B-CFBF-470B-BD28-84BEC10017C9}"/>
          </ac:spMkLst>
        </pc:spChg>
        <pc:spChg chg="add del">
          <ac:chgData name="Cristian Chilipirea" userId="34ab170da5908fc4" providerId="LiveId" clId="{51E1D80A-4A29-4E2A-B293-4232621C1517}" dt="2019-10-06T18:04:28.454" v="176"/>
          <ac:spMkLst>
            <pc:docMk/>
            <pc:sldMk cId="3110428701" sldId="505"/>
            <ac:spMk id="5" creationId="{6C93E854-89D5-47D8-8619-EBEA6718EA51}"/>
          </ac:spMkLst>
        </pc:spChg>
        <pc:spChg chg="add del">
          <ac:chgData name="Cristian Chilipirea" userId="34ab170da5908fc4" providerId="LiveId" clId="{51E1D80A-4A29-4E2A-B293-4232621C1517}" dt="2019-10-06T18:04:28.454" v="176"/>
          <ac:spMkLst>
            <pc:docMk/>
            <pc:sldMk cId="3110428701" sldId="505"/>
            <ac:spMk id="6" creationId="{60227F41-52BC-4E6B-BB91-87F2DB39EE57}"/>
          </ac:spMkLst>
        </pc:spChg>
        <pc:spChg chg="add del">
          <ac:chgData name="Cristian Chilipirea" userId="34ab170da5908fc4" providerId="LiveId" clId="{51E1D80A-4A29-4E2A-B293-4232621C1517}" dt="2019-10-06T18:04:28.454" v="176"/>
          <ac:spMkLst>
            <pc:docMk/>
            <pc:sldMk cId="3110428701" sldId="505"/>
            <ac:spMk id="7" creationId="{38D9332D-9215-4FEA-8D1F-E6530E704D5F}"/>
          </ac:spMkLst>
        </pc:spChg>
        <pc:spChg chg="add del">
          <ac:chgData name="Cristian Chilipirea" userId="34ab170da5908fc4" providerId="LiveId" clId="{51E1D80A-4A29-4E2A-B293-4232621C1517}" dt="2019-10-06T18:04:28.454" v="176"/>
          <ac:spMkLst>
            <pc:docMk/>
            <pc:sldMk cId="3110428701" sldId="505"/>
            <ac:spMk id="8" creationId="{D1CB7AC1-6C1F-48C4-A753-00C2DC5AB9B9}"/>
          </ac:spMkLst>
        </pc:spChg>
        <pc:spChg chg="add del">
          <ac:chgData name="Cristian Chilipirea" userId="34ab170da5908fc4" providerId="LiveId" clId="{51E1D80A-4A29-4E2A-B293-4232621C1517}" dt="2019-10-06T18:04:28.454" v="176"/>
          <ac:spMkLst>
            <pc:docMk/>
            <pc:sldMk cId="3110428701" sldId="505"/>
            <ac:spMk id="9" creationId="{AE0EF1E1-7A9A-49C4-9291-AF773C53A32F}"/>
          </ac:spMkLst>
        </pc:spChg>
        <pc:spChg chg="add mod">
          <ac:chgData name="Cristian Chilipirea" userId="34ab170da5908fc4" providerId="LiveId" clId="{51E1D80A-4A29-4E2A-B293-4232621C1517}" dt="2019-10-06T18:04:30.448" v="178" actId="1076"/>
          <ac:spMkLst>
            <pc:docMk/>
            <pc:sldMk cId="3110428701" sldId="505"/>
            <ac:spMk id="11" creationId="{646D0E9D-A13A-4B04-A546-1CB5139807B9}"/>
          </ac:spMkLst>
        </pc:spChg>
        <pc:spChg chg="add mod">
          <ac:chgData name="Cristian Chilipirea" userId="34ab170da5908fc4" providerId="LiveId" clId="{51E1D80A-4A29-4E2A-B293-4232621C1517}" dt="2019-10-06T18:04:30.448" v="178" actId="1076"/>
          <ac:spMkLst>
            <pc:docMk/>
            <pc:sldMk cId="3110428701" sldId="505"/>
            <ac:spMk id="12" creationId="{F6DD9C0E-8080-4E23-8013-E6A734242E3F}"/>
          </ac:spMkLst>
        </pc:spChg>
        <pc:spChg chg="add mod">
          <ac:chgData name="Cristian Chilipirea" userId="34ab170da5908fc4" providerId="LiveId" clId="{51E1D80A-4A29-4E2A-B293-4232621C1517}" dt="2019-10-06T18:04:30.448" v="178" actId="1076"/>
          <ac:spMkLst>
            <pc:docMk/>
            <pc:sldMk cId="3110428701" sldId="505"/>
            <ac:spMk id="13" creationId="{21B4BC77-E1D8-442F-BF35-48170F497404}"/>
          </ac:spMkLst>
        </pc:spChg>
        <pc:spChg chg="add mod">
          <ac:chgData name="Cristian Chilipirea" userId="34ab170da5908fc4" providerId="LiveId" clId="{51E1D80A-4A29-4E2A-B293-4232621C1517}" dt="2019-10-06T18:04:30.448" v="178" actId="1076"/>
          <ac:spMkLst>
            <pc:docMk/>
            <pc:sldMk cId="3110428701" sldId="505"/>
            <ac:spMk id="14" creationId="{C294F259-E73F-4656-87A4-0E03CBFE2AB4}"/>
          </ac:spMkLst>
        </pc:spChg>
        <pc:spChg chg="add mod">
          <ac:chgData name="Cristian Chilipirea" userId="34ab170da5908fc4" providerId="LiveId" clId="{51E1D80A-4A29-4E2A-B293-4232621C1517}" dt="2019-10-06T18:04:30.448" v="178" actId="1076"/>
          <ac:spMkLst>
            <pc:docMk/>
            <pc:sldMk cId="3110428701" sldId="505"/>
            <ac:spMk id="15" creationId="{945BD313-BA0E-44F4-86FC-93B28F94599A}"/>
          </ac:spMkLst>
        </pc:spChg>
        <pc:spChg chg="add mod">
          <ac:chgData name="Cristian Chilipirea" userId="34ab170da5908fc4" providerId="LiveId" clId="{51E1D80A-4A29-4E2A-B293-4232621C1517}" dt="2019-10-06T18:04:30.448" v="178" actId="1076"/>
          <ac:spMkLst>
            <pc:docMk/>
            <pc:sldMk cId="3110428701" sldId="505"/>
            <ac:spMk id="16" creationId="{7A8A7A34-78CF-4EEC-94EB-07AA98F364C9}"/>
          </ac:spMkLst>
        </pc:spChg>
        <pc:picChg chg="add del">
          <ac:chgData name="Cristian Chilipirea" userId="34ab170da5908fc4" providerId="LiveId" clId="{51E1D80A-4A29-4E2A-B293-4232621C1517}" dt="2019-10-06T18:04:28.454" v="176"/>
          <ac:picMkLst>
            <pc:docMk/>
            <pc:sldMk cId="3110428701" sldId="505"/>
            <ac:picMk id="10" creationId="{686429FC-41C8-480A-A6BB-BA842BCF7AA2}"/>
          </ac:picMkLst>
        </pc:picChg>
        <pc:picChg chg="add mod">
          <ac:chgData name="Cristian Chilipirea" userId="34ab170da5908fc4" providerId="LiveId" clId="{51E1D80A-4A29-4E2A-B293-4232621C1517}" dt="2019-10-06T18:04:30.448" v="178" actId="1076"/>
          <ac:picMkLst>
            <pc:docMk/>
            <pc:sldMk cId="3110428701" sldId="505"/>
            <ac:picMk id="17" creationId="{37A2C15A-647D-4ABD-9602-D6A927C60C8E}"/>
          </ac:picMkLst>
        </pc:picChg>
      </pc:sldChg>
      <pc:sldChg chg="addSp delSp modSp add">
        <pc:chgData name="Cristian Chilipirea" userId="34ab170da5908fc4" providerId="LiveId" clId="{51E1D80A-4A29-4E2A-B293-4232621C1517}" dt="2019-10-06T18:04:51.464" v="185" actId="1076"/>
        <pc:sldMkLst>
          <pc:docMk/>
          <pc:sldMk cId="877778477" sldId="506"/>
        </pc:sldMkLst>
        <pc:spChg chg="mod">
          <ac:chgData name="Cristian Chilipirea" userId="34ab170da5908fc4" providerId="LiveId" clId="{51E1D80A-4A29-4E2A-B293-4232621C1517}" dt="2019-10-06T18:04:37.457" v="180"/>
          <ac:spMkLst>
            <pc:docMk/>
            <pc:sldMk cId="877778477" sldId="506"/>
            <ac:spMk id="2" creationId="{59538123-E1BA-4095-B683-FC2DA67E8779}"/>
          </ac:spMkLst>
        </pc:spChg>
        <pc:spChg chg="del">
          <ac:chgData name="Cristian Chilipirea" userId="34ab170da5908fc4" providerId="LiveId" clId="{51E1D80A-4A29-4E2A-B293-4232621C1517}" dt="2019-10-06T18:04:45.805" v="181" actId="478"/>
          <ac:spMkLst>
            <pc:docMk/>
            <pc:sldMk cId="877778477" sldId="506"/>
            <ac:spMk id="3" creationId="{3C1240A8-1F05-412C-BE84-93D824A91B4B}"/>
          </ac:spMkLst>
        </pc:spChg>
        <pc:spChg chg="add del">
          <ac:chgData name="Cristian Chilipirea" userId="34ab170da5908fc4" providerId="LiveId" clId="{51E1D80A-4A29-4E2A-B293-4232621C1517}" dt="2019-10-06T18:04:47.973" v="183"/>
          <ac:spMkLst>
            <pc:docMk/>
            <pc:sldMk cId="877778477" sldId="506"/>
            <ac:spMk id="4" creationId="{A7587888-4293-46E9-ADB8-46D306AC1980}"/>
          </ac:spMkLst>
        </pc:spChg>
        <pc:spChg chg="add del">
          <ac:chgData name="Cristian Chilipirea" userId="34ab170da5908fc4" providerId="LiveId" clId="{51E1D80A-4A29-4E2A-B293-4232621C1517}" dt="2019-10-06T18:04:47.973" v="183"/>
          <ac:spMkLst>
            <pc:docMk/>
            <pc:sldMk cId="877778477" sldId="506"/>
            <ac:spMk id="14" creationId="{65A45CC5-FB35-41C2-ABD8-5EA5A199C835}"/>
          </ac:spMkLst>
        </pc:spChg>
        <pc:spChg chg="add del">
          <ac:chgData name="Cristian Chilipirea" userId="34ab170da5908fc4" providerId="LiveId" clId="{51E1D80A-4A29-4E2A-B293-4232621C1517}" dt="2019-10-06T18:04:47.973" v="183"/>
          <ac:spMkLst>
            <pc:docMk/>
            <pc:sldMk cId="877778477" sldId="506"/>
            <ac:spMk id="15" creationId="{8BDDDECD-2CFB-4CD5-A73C-53D78769FCDF}"/>
          </ac:spMkLst>
        </pc:spChg>
        <pc:spChg chg="add del">
          <ac:chgData name="Cristian Chilipirea" userId="34ab170da5908fc4" providerId="LiveId" clId="{51E1D80A-4A29-4E2A-B293-4232621C1517}" dt="2019-10-06T18:04:47.973" v="183"/>
          <ac:spMkLst>
            <pc:docMk/>
            <pc:sldMk cId="877778477" sldId="506"/>
            <ac:spMk id="16" creationId="{F5275633-96E2-47DA-BFD2-1C075634BC8A}"/>
          </ac:spMkLst>
        </pc:spChg>
        <pc:spChg chg="add mod">
          <ac:chgData name="Cristian Chilipirea" userId="34ab170da5908fc4" providerId="LiveId" clId="{51E1D80A-4A29-4E2A-B293-4232621C1517}" dt="2019-10-06T18:04:51.464" v="185" actId="1076"/>
          <ac:spMkLst>
            <pc:docMk/>
            <pc:sldMk cId="877778477" sldId="506"/>
            <ac:spMk id="17" creationId="{0F8BAF01-A82B-4168-B07C-2C191CA837DD}"/>
          </ac:spMkLst>
        </pc:spChg>
        <pc:spChg chg="add mod">
          <ac:chgData name="Cristian Chilipirea" userId="34ab170da5908fc4" providerId="LiveId" clId="{51E1D80A-4A29-4E2A-B293-4232621C1517}" dt="2019-10-06T18:04:51.464" v="185" actId="1076"/>
          <ac:spMkLst>
            <pc:docMk/>
            <pc:sldMk cId="877778477" sldId="506"/>
            <ac:spMk id="27" creationId="{2ABC3859-644C-4FC5-AF89-DEB85DD1FF80}"/>
          </ac:spMkLst>
        </pc:spChg>
        <pc:spChg chg="add mod">
          <ac:chgData name="Cristian Chilipirea" userId="34ab170da5908fc4" providerId="LiveId" clId="{51E1D80A-4A29-4E2A-B293-4232621C1517}" dt="2019-10-06T18:04:51.464" v="185" actId="1076"/>
          <ac:spMkLst>
            <pc:docMk/>
            <pc:sldMk cId="877778477" sldId="506"/>
            <ac:spMk id="28" creationId="{B1B67014-FA73-472E-981B-F07F974086E9}"/>
          </ac:spMkLst>
        </pc:spChg>
        <pc:spChg chg="add mod">
          <ac:chgData name="Cristian Chilipirea" userId="34ab170da5908fc4" providerId="LiveId" clId="{51E1D80A-4A29-4E2A-B293-4232621C1517}" dt="2019-10-06T18:04:51.464" v="185" actId="1076"/>
          <ac:spMkLst>
            <pc:docMk/>
            <pc:sldMk cId="877778477" sldId="506"/>
            <ac:spMk id="29" creationId="{0D3753EF-D0E0-4C4D-8ADE-F24CFD2F729E}"/>
          </ac:spMkLst>
        </pc:spChg>
        <pc:grpChg chg="add del">
          <ac:chgData name="Cristian Chilipirea" userId="34ab170da5908fc4" providerId="LiveId" clId="{51E1D80A-4A29-4E2A-B293-4232621C1517}" dt="2019-10-06T18:04:47.973" v="183"/>
          <ac:grpSpMkLst>
            <pc:docMk/>
            <pc:sldMk cId="877778477" sldId="506"/>
            <ac:grpSpMk id="5" creationId="{B8610F89-1587-456A-8D7E-17AE1931A7F9}"/>
          </ac:grpSpMkLst>
        </pc:grpChg>
        <pc:grpChg chg="add del">
          <ac:chgData name="Cristian Chilipirea" userId="34ab170da5908fc4" providerId="LiveId" clId="{51E1D80A-4A29-4E2A-B293-4232621C1517}" dt="2019-10-06T18:04:47.973" v="183"/>
          <ac:grpSpMkLst>
            <pc:docMk/>
            <pc:sldMk cId="877778477" sldId="506"/>
            <ac:grpSpMk id="9" creationId="{2CE9C39D-E457-437B-A02A-50D6E609EA48}"/>
          </ac:grpSpMkLst>
        </pc:grpChg>
        <pc:grpChg chg="add mod">
          <ac:chgData name="Cristian Chilipirea" userId="34ab170da5908fc4" providerId="LiveId" clId="{51E1D80A-4A29-4E2A-B293-4232621C1517}" dt="2019-10-06T18:04:51.464" v="185" actId="1076"/>
          <ac:grpSpMkLst>
            <pc:docMk/>
            <pc:sldMk cId="877778477" sldId="506"/>
            <ac:grpSpMk id="18" creationId="{ED908454-1594-404D-95EE-CB79B2150824}"/>
          </ac:grpSpMkLst>
        </pc:grpChg>
        <pc:grpChg chg="add mod">
          <ac:chgData name="Cristian Chilipirea" userId="34ab170da5908fc4" providerId="LiveId" clId="{51E1D80A-4A29-4E2A-B293-4232621C1517}" dt="2019-10-06T18:04:51.464" v="185" actId="1076"/>
          <ac:grpSpMkLst>
            <pc:docMk/>
            <pc:sldMk cId="877778477" sldId="506"/>
            <ac:grpSpMk id="22" creationId="{F940DF6F-24B5-447D-9FF2-9AC85A380625}"/>
          </ac:grpSpMkLst>
        </pc:grpChg>
      </pc:sldChg>
      <pc:sldChg chg="addSp delSp modSp add">
        <pc:chgData name="Cristian Chilipirea" userId="34ab170da5908fc4" providerId="LiveId" clId="{51E1D80A-4A29-4E2A-B293-4232621C1517}" dt="2019-10-06T18:05:17.807" v="193"/>
        <pc:sldMkLst>
          <pc:docMk/>
          <pc:sldMk cId="3007868837" sldId="507"/>
        </pc:sldMkLst>
        <pc:spChg chg="mod">
          <ac:chgData name="Cristian Chilipirea" userId="34ab170da5908fc4" providerId="LiveId" clId="{51E1D80A-4A29-4E2A-B293-4232621C1517}" dt="2019-10-06T18:04:58.884" v="187"/>
          <ac:spMkLst>
            <pc:docMk/>
            <pc:sldMk cId="3007868837" sldId="507"/>
            <ac:spMk id="2" creationId="{1A71AC15-32FB-4883-989D-82D3F18738BE}"/>
          </ac:spMkLst>
        </pc:spChg>
        <pc:spChg chg="del">
          <ac:chgData name="Cristian Chilipirea" userId="34ab170da5908fc4" providerId="LiveId" clId="{51E1D80A-4A29-4E2A-B293-4232621C1517}" dt="2019-10-06T18:05:11.425" v="190" actId="478"/>
          <ac:spMkLst>
            <pc:docMk/>
            <pc:sldMk cId="3007868837" sldId="507"/>
            <ac:spMk id="3" creationId="{C8995EEC-6F50-4CEE-A420-634C4053B27C}"/>
          </ac:spMkLst>
        </pc:spChg>
        <pc:spChg chg="add del">
          <ac:chgData name="Cristian Chilipirea" userId="34ab170da5908fc4" providerId="LiveId" clId="{51E1D80A-4A29-4E2A-B293-4232621C1517}" dt="2019-10-06T18:05:17.795" v="192"/>
          <ac:spMkLst>
            <pc:docMk/>
            <pc:sldMk cId="3007868837" sldId="507"/>
            <ac:spMk id="5" creationId="{0D15DEA5-4A6D-4AE2-BB97-2366CD69A093}"/>
          </ac:spMkLst>
        </pc:spChg>
        <pc:spChg chg="add del">
          <ac:chgData name="Cristian Chilipirea" userId="34ab170da5908fc4" providerId="LiveId" clId="{51E1D80A-4A29-4E2A-B293-4232621C1517}" dt="2019-10-06T18:05:17.795" v="192"/>
          <ac:spMkLst>
            <pc:docMk/>
            <pc:sldMk cId="3007868837" sldId="507"/>
            <ac:spMk id="6" creationId="{06DDF20D-20DF-4807-855C-01DD47CDA796}"/>
          </ac:spMkLst>
        </pc:spChg>
        <pc:spChg chg="add del">
          <ac:chgData name="Cristian Chilipirea" userId="34ab170da5908fc4" providerId="LiveId" clId="{51E1D80A-4A29-4E2A-B293-4232621C1517}" dt="2019-10-06T18:05:17.795" v="192"/>
          <ac:spMkLst>
            <pc:docMk/>
            <pc:sldMk cId="3007868837" sldId="507"/>
            <ac:spMk id="7" creationId="{1F3A1B19-1A55-4044-8ACC-8182FC03B670}"/>
          </ac:spMkLst>
        </pc:spChg>
        <pc:spChg chg="add del">
          <ac:chgData name="Cristian Chilipirea" userId="34ab170da5908fc4" providerId="LiveId" clId="{51E1D80A-4A29-4E2A-B293-4232621C1517}" dt="2019-10-06T18:05:17.795" v="192"/>
          <ac:spMkLst>
            <pc:docMk/>
            <pc:sldMk cId="3007868837" sldId="507"/>
            <ac:spMk id="8" creationId="{24032FD8-4652-41A5-BABF-C9394F9818F0}"/>
          </ac:spMkLst>
        </pc:spChg>
        <pc:spChg chg="add del">
          <ac:chgData name="Cristian Chilipirea" userId="34ab170da5908fc4" providerId="LiveId" clId="{51E1D80A-4A29-4E2A-B293-4232621C1517}" dt="2019-10-06T18:05:17.795" v="192"/>
          <ac:spMkLst>
            <pc:docMk/>
            <pc:sldMk cId="3007868837" sldId="507"/>
            <ac:spMk id="9" creationId="{006873A5-51DE-48B0-AC62-161C6789E4E4}"/>
          </ac:spMkLst>
        </pc:spChg>
        <pc:spChg chg="add del">
          <ac:chgData name="Cristian Chilipirea" userId="34ab170da5908fc4" providerId="LiveId" clId="{51E1D80A-4A29-4E2A-B293-4232621C1517}" dt="2019-10-06T18:05:17.795" v="192"/>
          <ac:spMkLst>
            <pc:docMk/>
            <pc:sldMk cId="3007868837" sldId="507"/>
            <ac:spMk id="10" creationId="{6227DEC9-C4A6-4156-B89B-49C772AEBB8F}"/>
          </ac:spMkLst>
        </pc:spChg>
        <pc:spChg chg="add del">
          <ac:chgData name="Cristian Chilipirea" userId="34ab170da5908fc4" providerId="LiveId" clId="{51E1D80A-4A29-4E2A-B293-4232621C1517}" dt="2019-10-06T18:05:17.795" v="192"/>
          <ac:spMkLst>
            <pc:docMk/>
            <pc:sldMk cId="3007868837" sldId="507"/>
            <ac:spMk id="11" creationId="{E7427AAA-F0C0-495E-92BF-8FA607C7B6B7}"/>
          </ac:spMkLst>
        </pc:spChg>
        <pc:spChg chg="add">
          <ac:chgData name="Cristian Chilipirea" userId="34ab170da5908fc4" providerId="LiveId" clId="{51E1D80A-4A29-4E2A-B293-4232621C1517}" dt="2019-10-06T18:05:17.807" v="193"/>
          <ac:spMkLst>
            <pc:docMk/>
            <pc:sldMk cId="3007868837" sldId="507"/>
            <ac:spMk id="12" creationId="{6A9AAEE6-066E-4CD3-B7FF-171D278767A1}"/>
          </ac:spMkLst>
        </pc:spChg>
        <pc:spChg chg="add">
          <ac:chgData name="Cristian Chilipirea" userId="34ab170da5908fc4" providerId="LiveId" clId="{51E1D80A-4A29-4E2A-B293-4232621C1517}" dt="2019-10-06T18:05:17.807" v="193"/>
          <ac:spMkLst>
            <pc:docMk/>
            <pc:sldMk cId="3007868837" sldId="507"/>
            <ac:spMk id="13" creationId="{4442ED64-72FE-4A1D-873B-FE419038F5AE}"/>
          </ac:spMkLst>
        </pc:spChg>
        <pc:spChg chg="add">
          <ac:chgData name="Cristian Chilipirea" userId="34ab170da5908fc4" providerId="LiveId" clId="{51E1D80A-4A29-4E2A-B293-4232621C1517}" dt="2019-10-06T18:05:17.807" v="193"/>
          <ac:spMkLst>
            <pc:docMk/>
            <pc:sldMk cId="3007868837" sldId="507"/>
            <ac:spMk id="14" creationId="{2B5066BB-71E2-4129-AC9C-B9174609BA06}"/>
          </ac:spMkLst>
        </pc:spChg>
        <pc:spChg chg="add">
          <ac:chgData name="Cristian Chilipirea" userId="34ab170da5908fc4" providerId="LiveId" clId="{51E1D80A-4A29-4E2A-B293-4232621C1517}" dt="2019-10-06T18:05:17.807" v="193"/>
          <ac:spMkLst>
            <pc:docMk/>
            <pc:sldMk cId="3007868837" sldId="507"/>
            <ac:spMk id="15" creationId="{7FB796F5-AF06-4D6A-941F-3AEF4A10C8D4}"/>
          </ac:spMkLst>
        </pc:spChg>
        <pc:spChg chg="add">
          <ac:chgData name="Cristian Chilipirea" userId="34ab170da5908fc4" providerId="LiveId" clId="{51E1D80A-4A29-4E2A-B293-4232621C1517}" dt="2019-10-06T18:05:17.807" v="193"/>
          <ac:spMkLst>
            <pc:docMk/>
            <pc:sldMk cId="3007868837" sldId="507"/>
            <ac:spMk id="16" creationId="{3CAB46FF-4AE2-4A1E-BD6F-FAC929599742}"/>
          </ac:spMkLst>
        </pc:spChg>
        <pc:spChg chg="add">
          <ac:chgData name="Cristian Chilipirea" userId="34ab170da5908fc4" providerId="LiveId" clId="{51E1D80A-4A29-4E2A-B293-4232621C1517}" dt="2019-10-06T18:05:17.807" v="193"/>
          <ac:spMkLst>
            <pc:docMk/>
            <pc:sldMk cId="3007868837" sldId="507"/>
            <ac:spMk id="17" creationId="{76C4F07F-B0D1-4E9A-A8D6-8700AB136AF9}"/>
          </ac:spMkLst>
        </pc:spChg>
        <pc:spChg chg="add">
          <ac:chgData name="Cristian Chilipirea" userId="34ab170da5908fc4" providerId="LiveId" clId="{51E1D80A-4A29-4E2A-B293-4232621C1517}" dt="2019-10-06T18:05:17.807" v="193"/>
          <ac:spMkLst>
            <pc:docMk/>
            <pc:sldMk cId="3007868837" sldId="507"/>
            <ac:spMk id="18" creationId="{6BD28BDE-62F9-4615-BE14-5B63346F282D}"/>
          </ac:spMkLst>
        </pc:spChg>
        <pc:picChg chg="add mod">
          <ac:chgData name="Cristian Chilipirea" userId="34ab170da5908fc4" providerId="LiveId" clId="{51E1D80A-4A29-4E2A-B293-4232621C1517}" dt="2019-10-06T18:05:08.603" v="189" actId="1076"/>
          <ac:picMkLst>
            <pc:docMk/>
            <pc:sldMk cId="3007868837" sldId="507"/>
            <ac:picMk id="4" creationId="{B1A1B0E3-C580-48EF-A034-2779C50A772F}"/>
          </ac:picMkLst>
        </pc:picChg>
      </pc:sldChg>
      <pc:sldChg chg="addSp delSp modSp add">
        <pc:chgData name="Cristian Chilipirea" userId="34ab170da5908fc4" providerId="LiveId" clId="{51E1D80A-4A29-4E2A-B293-4232621C1517}" dt="2019-10-06T18:05:58.656" v="210" actId="1076"/>
        <pc:sldMkLst>
          <pc:docMk/>
          <pc:sldMk cId="974009073" sldId="508"/>
        </pc:sldMkLst>
        <pc:spChg chg="mod">
          <ac:chgData name="Cristian Chilipirea" userId="34ab170da5908fc4" providerId="LiveId" clId="{51E1D80A-4A29-4E2A-B293-4232621C1517}" dt="2019-10-06T18:05:26.145" v="195"/>
          <ac:spMkLst>
            <pc:docMk/>
            <pc:sldMk cId="974009073" sldId="508"/>
            <ac:spMk id="2" creationId="{6A3EC8ED-69AE-4259-AB8C-87DAB1939928}"/>
          </ac:spMkLst>
        </pc:spChg>
        <pc:spChg chg="del">
          <ac:chgData name="Cristian Chilipirea" userId="34ab170da5908fc4" providerId="LiveId" clId="{51E1D80A-4A29-4E2A-B293-4232621C1517}" dt="2019-10-06T18:05:28.825" v="196" actId="478"/>
          <ac:spMkLst>
            <pc:docMk/>
            <pc:sldMk cId="974009073" sldId="508"/>
            <ac:spMk id="3" creationId="{014C54A7-6137-4457-83D5-8F1119F39CD9}"/>
          </ac:spMkLst>
        </pc:spChg>
        <pc:spChg chg="add del mod">
          <ac:chgData name="Cristian Chilipirea" userId="34ab170da5908fc4" providerId="LiveId" clId="{51E1D80A-4A29-4E2A-B293-4232621C1517}" dt="2019-10-06T18:05:52.185" v="206"/>
          <ac:spMkLst>
            <pc:docMk/>
            <pc:sldMk cId="974009073" sldId="508"/>
            <ac:spMk id="4" creationId="{B7067E27-70F9-42F7-98B4-E3DC36A1874A}"/>
          </ac:spMkLst>
        </pc:spChg>
        <pc:spChg chg="add del mod">
          <ac:chgData name="Cristian Chilipirea" userId="34ab170da5908fc4" providerId="LiveId" clId="{51E1D80A-4A29-4E2A-B293-4232621C1517}" dt="2019-10-06T18:05:52.185" v="206"/>
          <ac:spMkLst>
            <pc:docMk/>
            <pc:sldMk cId="974009073" sldId="508"/>
            <ac:spMk id="6" creationId="{86338CC3-2D06-4BF7-BFB4-8AB49CBE2771}"/>
          </ac:spMkLst>
        </pc:spChg>
        <pc:spChg chg="add del">
          <ac:chgData name="Cristian Chilipirea" userId="34ab170da5908fc4" providerId="LiveId" clId="{51E1D80A-4A29-4E2A-B293-4232621C1517}" dt="2019-10-06T18:05:54.400" v="208"/>
          <ac:spMkLst>
            <pc:docMk/>
            <pc:sldMk cId="974009073" sldId="508"/>
            <ac:spMk id="7" creationId="{A54D0586-A6EF-49AC-A81D-08D0944CD826}"/>
          </ac:spMkLst>
        </pc:spChg>
        <pc:spChg chg="add del">
          <ac:chgData name="Cristian Chilipirea" userId="34ab170da5908fc4" providerId="LiveId" clId="{51E1D80A-4A29-4E2A-B293-4232621C1517}" dt="2019-10-06T18:05:54.400" v="208"/>
          <ac:spMkLst>
            <pc:docMk/>
            <pc:sldMk cId="974009073" sldId="508"/>
            <ac:spMk id="9" creationId="{1D6C2BA2-14B0-4DB5-A15C-C8A2C371F407}"/>
          </ac:spMkLst>
        </pc:spChg>
        <pc:spChg chg="add mod">
          <ac:chgData name="Cristian Chilipirea" userId="34ab170da5908fc4" providerId="LiveId" clId="{51E1D80A-4A29-4E2A-B293-4232621C1517}" dt="2019-10-06T18:05:58.656" v="210" actId="1076"/>
          <ac:spMkLst>
            <pc:docMk/>
            <pc:sldMk cId="974009073" sldId="508"/>
            <ac:spMk id="10" creationId="{C93FE59E-96ED-461E-BCE9-33C38187E1B8}"/>
          </ac:spMkLst>
        </pc:spChg>
        <pc:spChg chg="add mod">
          <ac:chgData name="Cristian Chilipirea" userId="34ab170da5908fc4" providerId="LiveId" clId="{51E1D80A-4A29-4E2A-B293-4232621C1517}" dt="2019-10-06T18:05:58.656" v="210" actId="1076"/>
          <ac:spMkLst>
            <pc:docMk/>
            <pc:sldMk cId="974009073" sldId="508"/>
            <ac:spMk id="12" creationId="{3747DA78-6DD9-4C5F-A3E5-71D52E6805F8}"/>
          </ac:spMkLst>
        </pc:spChg>
        <pc:picChg chg="add del mod">
          <ac:chgData name="Cristian Chilipirea" userId="34ab170da5908fc4" providerId="LiveId" clId="{51E1D80A-4A29-4E2A-B293-4232621C1517}" dt="2019-10-06T18:05:52.185" v="206"/>
          <ac:picMkLst>
            <pc:docMk/>
            <pc:sldMk cId="974009073" sldId="508"/>
            <ac:picMk id="5" creationId="{E935F399-E19D-4D40-844A-43B9F1B938FA}"/>
          </ac:picMkLst>
        </pc:picChg>
        <pc:picChg chg="add del">
          <ac:chgData name="Cristian Chilipirea" userId="34ab170da5908fc4" providerId="LiveId" clId="{51E1D80A-4A29-4E2A-B293-4232621C1517}" dt="2019-10-06T18:05:54.400" v="208"/>
          <ac:picMkLst>
            <pc:docMk/>
            <pc:sldMk cId="974009073" sldId="508"/>
            <ac:picMk id="8" creationId="{30871E29-4C33-4578-872D-C2F50ACE8AEB}"/>
          </ac:picMkLst>
        </pc:picChg>
        <pc:picChg chg="add mod">
          <ac:chgData name="Cristian Chilipirea" userId="34ab170da5908fc4" providerId="LiveId" clId="{51E1D80A-4A29-4E2A-B293-4232621C1517}" dt="2019-10-06T18:05:58.656" v="210" actId="1076"/>
          <ac:picMkLst>
            <pc:docMk/>
            <pc:sldMk cId="974009073" sldId="508"/>
            <ac:picMk id="11" creationId="{F6ACB447-98B2-4CFA-9315-400C26BE288B}"/>
          </ac:picMkLst>
        </pc:picChg>
      </pc:sldChg>
      <pc:sldChg chg="addSp delSp modSp add">
        <pc:chgData name="Cristian Chilipirea" userId="34ab170da5908fc4" providerId="LiveId" clId="{51E1D80A-4A29-4E2A-B293-4232621C1517}" dt="2019-10-06T18:06:33.381" v="219" actId="1076"/>
        <pc:sldMkLst>
          <pc:docMk/>
          <pc:sldMk cId="3472430641" sldId="509"/>
        </pc:sldMkLst>
        <pc:spChg chg="mod">
          <ac:chgData name="Cristian Chilipirea" userId="34ab170da5908fc4" providerId="LiveId" clId="{51E1D80A-4A29-4E2A-B293-4232621C1517}" dt="2019-10-06T18:06:24.939" v="218" actId="1076"/>
          <ac:spMkLst>
            <pc:docMk/>
            <pc:sldMk cId="3472430641" sldId="509"/>
            <ac:spMk id="2" creationId="{9191400A-86C0-4E30-86F1-69336B1A7285}"/>
          </ac:spMkLst>
        </pc:spChg>
        <pc:spChg chg="del">
          <ac:chgData name="Cristian Chilipirea" userId="34ab170da5908fc4" providerId="LiveId" clId="{51E1D80A-4A29-4E2A-B293-4232621C1517}" dt="2019-10-06T18:06:07.121" v="213" actId="478"/>
          <ac:spMkLst>
            <pc:docMk/>
            <pc:sldMk cId="3472430641" sldId="509"/>
            <ac:spMk id="3" creationId="{5116AA25-F504-4316-83C0-637064941A64}"/>
          </ac:spMkLst>
        </pc:spChg>
        <pc:spChg chg="add del">
          <ac:chgData name="Cristian Chilipirea" userId="34ab170da5908fc4" providerId="LiveId" clId="{51E1D80A-4A29-4E2A-B293-4232621C1517}" dt="2019-10-06T18:06:14.476" v="215"/>
          <ac:spMkLst>
            <pc:docMk/>
            <pc:sldMk cId="3472430641" sldId="509"/>
            <ac:spMk id="4" creationId="{1FADA52C-CC22-46E0-964C-1A91AD25DCE8}"/>
          </ac:spMkLst>
        </pc:spChg>
        <pc:spChg chg="add del">
          <ac:chgData name="Cristian Chilipirea" userId="34ab170da5908fc4" providerId="LiveId" clId="{51E1D80A-4A29-4E2A-B293-4232621C1517}" dt="2019-10-06T18:06:14.476" v="215"/>
          <ac:spMkLst>
            <pc:docMk/>
            <pc:sldMk cId="3472430641" sldId="509"/>
            <ac:spMk id="5" creationId="{BCF571EE-1C16-415C-813B-AA89A5E4D19C}"/>
          </ac:spMkLst>
        </pc:spChg>
        <pc:spChg chg="add del">
          <ac:chgData name="Cristian Chilipirea" userId="34ab170da5908fc4" providerId="LiveId" clId="{51E1D80A-4A29-4E2A-B293-4232621C1517}" dt="2019-10-06T18:06:14.476" v="215"/>
          <ac:spMkLst>
            <pc:docMk/>
            <pc:sldMk cId="3472430641" sldId="509"/>
            <ac:spMk id="6" creationId="{86C01BFF-C40C-4EC8-A8BB-1048824209A2}"/>
          </ac:spMkLst>
        </pc:spChg>
        <pc:spChg chg="add del">
          <ac:chgData name="Cristian Chilipirea" userId="34ab170da5908fc4" providerId="LiveId" clId="{51E1D80A-4A29-4E2A-B293-4232621C1517}" dt="2019-10-06T18:06:14.476" v="215"/>
          <ac:spMkLst>
            <pc:docMk/>
            <pc:sldMk cId="3472430641" sldId="509"/>
            <ac:spMk id="7" creationId="{EB5FC57D-ABE4-4584-92CC-C2E5F9B77EEB}"/>
          </ac:spMkLst>
        </pc:spChg>
        <pc:spChg chg="add del">
          <ac:chgData name="Cristian Chilipirea" userId="34ab170da5908fc4" providerId="LiveId" clId="{51E1D80A-4A29-4E2A-B293-4232621C1517}" dt="2019-10-06T18:06:14.476" v="215"/>
          <ac:spMkLst>
            <pc:docMk/>
            <pc:sldMk cId="3472430641" sldId="509"/>
            <ac:spMk id="8" creationId="{D91732B6-196B-4AED-9270-3A4C3DED4880}"/>
          </ac:spMkLst>
        </pc:spChg>
        <pc:spChg chg="add del">
          <ac:chgData name="Cristian Chilipirea" userId="34ab170da5908fc4" providerId="LiveId" clId="{51E1D80A-4A29-4E2A-B293-4232621C1517}" dt="2019-10-06T18:06:14.476" v="215"/>
          <ac:spMkLst>
            <pc:docMk/>
            <pc:sldMk cId="3472430641" sldId="509"/>
            <ac:spMk id="9" creationId="{9363174A-B5A7-4C11-85C0-91990E86E17D}"/>
          </ac:spMkLst>
        </pc:spChg>
        <pc:spChg chg="add del">
          <ac:chgData name="Cristian Chilipirea" userId="34ab170da5908fc4" providerId="LiveId" clId="{51E1D80A-4A29-4E2A-B293-4232621C1517}" dt="2019-10-06T18:06:14.476" v="215"/>
          <ac:spMkLst>
            <pc:docMk/>
            <pc:sldMk cId="3472430641" sldId="509"/>
            <ac:spMk id="10" creationId="{AE4C7B73-9334-4C32-A08F-C82F3C06D328}"/>
          </ac:spMkLst>
        </pc:spChg>
        <pc:spChg chg="add del">
          <ac:chgData name="Cristian Chilipirea" userId="34ab170da5908fc4" providerId="LiveId" clId="{51E1D80A-4A29-4E2A-B293-4232621C1517}" dt="2019-10-06T18:06:14.476" v="215"/>
          <ac:spMkLst>
            <pc:docMk/>
            <pc:sldMk cId="3472430641" sldId="509"/>
            <ac:spMk id="11" creationId="{9DA4B199-1E50-491D-855B-E0B6197734C6}"/>
          </ac:spMkLst>
        </pc:spChg>
        <pc:spChg chg="add del">
          <ac:chgData name="Cristian Chilipirea" userId="34ab170da5908fc4" providerId="LiveId" clId="{51E1D80A-4A29-4E2A-B293-4232621C1517}" dt="2019-10-06T18:06:14.476" v="215"/>
          <ac:spMkLst>
            <pc:docMk/>
            <pc:sldMk cId="3472430641" sldId="509"/>
            <ac:spMk id="12" creationId="{37C68D8D-269B-4A88-AA4B-73DECC222711}"/>
          </ac:spMkLst>
        </pc:spChg>
        <pc:spChg chg="add del">
          <ac:chgData name="Cristian Chilipirea" userId="34ab170da5908fc4" providerId="LiveId" clId="{51E1D80A-4A29-4E2A-B293-4232621C1517}" dt="2019-10-06T18:06:14.476" v="215"/>
          <ac:spMkLst>
            <pc:docMk/>
            <pc:sldMk cId="3472430641" sldId="509"/>
            <ac:spMk id="55" creationId="{F22D5686-B118-4B96-94A3-9F2DD88E7167}"/>
          </ac:spMkLst>
        </pc:spChg>
        <pc:spChg chg="add del">
          <ac:chgData name="Cristian Chilipirea" userId="34ab170da5908fc4" providerId="LiveId" clId="{51E1D80A-4A29-4E2A-B293-4232621C1517}" dt="2019-10-06T18:06:14.476" v="215"/>
          <ac:spMkLst>
            <pc:docMk/>
            <pc:sldMk cId="3472430641" sldId="509"/>
            <ac:spMk id="56" creationId="{C26F5BA9-C65B-4460-AF8E-A4C6CF41EB32}"/>
          </ac:spMkLst>
        </pc:spChg>
        <pc:spChg chg="add del">
          <ac:chgData name="Cristian Chilipirea" userId="34ab170da5908fc4" providerId="LiveId" clId="{51E1D80A-4A29-4E2A-B293-4232621C1517}" dt="2019-10-06T18:06:14.476" v="215"/>
          <ac:spMkLst>
            <pc:docMk/>
            <pc:sldMk cId="3472430641" sldId="509"/>
            <ac:spMk id="57" creationId="{EAF6E8E2-8E61-4B61-B274-ECDBACFD77A5}"/>
          </ac:spMkLst>
        </pc:spChg>
        <pc:spChg chg="add mod">
          <ac:chgData name="Cristian Chilipirea" userId="34ab170da5908fc4" providerId="LiveId" clId="{51E1D80A-4A29-4E2A-B293-4232621C1517}" dt="2019-10-06T18:06:33.381" v="219" actId="1076"/>
          <ac:spMkLst>
            <pc:docMk/>
            <pc:sldMk cId="3472430641" sldId="509"/>
            <ac:spMk id="58" creationId="{3CAE5A5C-1943-4EB7-8365-8F4BD514FAA0}"/>
          </ac:spMkLst>
        </pc:spChg>
        <pc:spChg chg="add mod">
          <ac:chgData name="Cristian Chilipirea" userId="34ab170da5908fc4" providerId="LiveId" clId="{51E1D80A-4A29-4E2A-B293-4232621C1517}" dt="2019-10-06T18:06:33.381" v="219" actId="1076"/>
          <ac:spMkLst>
            <pc:docMk/>
            <pc:sldMk cId="3472430641" sldId="509"/>
            <ac:spMk id="59" creationId="{9E7E26EB-3981-4654-8D63-48065B081332}"/>
          </ac:spMkLst>
        </pc:spChg>
        <pc:spChg chg="add mod">
          <ac:chgData name="Cristian Chilipirea" userId="34ab170da5908fc4" providerId="LiveId" clId="{51E1D80A-4A29-4E2A-B293-4232621C1517}" dt="2019-10-06T18:06:33.381" v="219" actId="1076"/>
          <ac:spMkLst>
            <pc:docMk/>
            <pc:sldMk cId="3472430641" sldId="509"/>
            <ac:spMk id="60" creationId="{53C4075A-2E02-4EBB-9F35-D57EB5B1EFA4}"/>
          </ac:spMkLst>
        </pc:spChg>
        <pc:spChg chg="add mod">
          <ac:chgData name="Cristian Chilipirea" userId="34ab170da5908fc4" providerId="LiveId" clId="{51E1D80A-4A29-4E2A-B293-4232621C1517}" dt="2019-10-06T18:06:33.381" v="219" actId="1076"/>
          <ac:spMkLst>
            <pc:docMk/>
            <pc:sldMk cId="3472430641" sldId="509"/>
            <ac:spMk id="61" creationId="{4FE4F692-AAD9-48A9-BA26-326385F067F7}"/>
          </ac:spMkLst>
        </pc:spChg>
        <pc:spChg chg="add mod">
          <ac:chgData name="Cristian Chilipirea" userId="34ab170da5908fc4" providerId="LiveId" clId="{51E1D80A-4A29-4E2A-B293-4232621C1517}" dt="2019-10-06T18:06:33.381" v="219" actId="1076"/>
          <ac:spMkLst>
            <pc:docMk/>
            <pc:sldMk cId="3472430641" sldId="509"/>
            <ac:spMk id="62" creationId="{F85B246F-4CCC-4C4F-8B99-D5FBD067C19B}"/>
          </ac:spMkLst>
        </pc:spChg>
        <pc:spChg chg="add mod">
          <ac:chgData name="Cristian Chilipirea" userId="34ab170da5908fc4" providerId="LiveId" clId="{51E1D80A-4A29-4E2A-B293-4232621C1517}" dt="2019-10-06T18:06:33.381" v="219" actId="1076"/>
          <ac:spMkLst>
            <pc:docMk/>
            <pc:sldMk cId="3472430641" sldId="509"/>
            <ac:spMk id="63" creationId="{59AC6A3E-DB15-4CF7-BBAD-938DE7CE7DCE}"/>
          </ac:spMkLst>
        </pc:spChg>
        <pc:spChg chg="add mod">
          <ac:chgData name="Cristian Chilipirea" userId="34ab170da5908fc4" providerId="LiveId" clId="{51E1D80A-4A29-4E2A-B293-4232621C1517}" dt="2019-10-06T18:06:33.381" v="219" actId="1076"/>
          <ac:spMkLst>
            <pc:docMk/>
            <pc:sldMk cId="3472430641" sldId="509"/>
            <ac:spMk id="64" creationId="{ED387E6D-BCDD-41C1-A0C7-4D13416E7816}"/>
          </ac:spMkLst>
        </pc:spChg>
        <pc:spChg chg="add mod">
          <ac:chgData name="Cristian Chilipirea" userId="34ab170da5908fc4" providerId="LiveId" clId="{51E1D80A-4A29-4E2A-B293-4232621C1517}" dt="2019-10-06T18:06:33.381" v="219" actId="1076"/>
          <ac:spMkLst>
            <pc:docMk/>
            <pc:sldMk cId="3472430641" sldId="509"/>
            <ac:spMk id="65" creationId="{1E95474F-895F-4502-B1EC-41C49ABB1FAF}"/>
          </ac:spMkLst>
        </pc:spChg>
        <pc:spChg chg="add mod">
          <ac:chgData name="Cristian Chilipirea" userId="34ab170da5908fc4" providerId="LiveId" clId="{51E1D80A-4A29-4E2A-B293-4232621C1517}" dt="2019-10-06T18:06:33.381" v="219" actId="1076"/>
          <ac:spMkLst>
            <pc:docMk/>
            <pc:sldMk cId="3472430641" sldId="509"/>
            <ac:spMk id="66" creationId="{94010584-37EB-4661-8349-9CE7464FCAAA}"/>
          </ac:spMkLst>
        </pc:spChg>
        <pc:spChg chg="add mod">
          <ac:chgData name="Cristian Chilipirea" userId="34ab170da5908fc4" providerId="LiveId" clId="{51E1D80A-4A29-4E2A-B293-4232621C1517}" dt="2019-10-06T18:06:33.381" v="219" actId="1076"/>
          <ac:spMkLst>
            <pc:docMk/>
            <pc:sldMk cId="3472430641" sldId="509"/>
            <ac:spMk id="109" creationId="{F3B39687-25C8-47F7-8DFD-BC5A33FBCF8A}"/>
          </ac:spMkLst>
        </pc:spChg>
        <pc:spChg chg="add mod">
          <ac:chgData name="Cristian Chilipirea" userId="34ab170da5908fc4" providerId="LiveId" clId="{51E1D80A-4A29-4E2A-B293-4232621C1517}" dt="2019-10-06T18:06:33.381" v="219" actId="1076"/>
          <ac:spMkLst>
            <pc:docMk/>
            <pc:sldMk cId="3472430641" sldId="509"/>
            <ac:spMk id="110" creationId="{5669C123-D6FB-4960-8748-25DEBA1FE6B1}"/>
          </ac:spMkLst>
        </pc:spChg>
        <pc:spChg chg="add mod">
          <ac:chgData name="Cristian Chilipirea" userId="34ab170da5908fc4" providerId="LiveId" clId="{51E1D80A-4A29-4E2A-B293-4232621C1517}" dt="2019-10-06T18:06:33.381" v="219" actId="1076"/>
          <ac:spMkLst>
            <pc:docMk/>
            <pc:sldMk cId="3472430641" sldId="509"/>
            <ac:spMk id="111" creationId="{22163853-F751-440F-9D96-095B2F75A096}"/>
          </ac:spMkLst>
        </pc:spChg>
        <pc:grpChg chg="add del">
          <ac:chgData name="Cristian Chilipirea" userId="34ab170da5908fc4" providerId="LiveId" clId="{51E1D80A-4A29-4E2A-B293-4232621C1517}" dt="2019-10-06T18:06:14.476" v="215"/>
          <ac:grpSpMkLst>
            <pc:docMk/>
            <pc:sldMk cId="3472430641" sldId="509"/>
            <ac:grpSpMk id="13" creationId="{6F058D37-C9EB-405F-8E3F-6636083A6524}"/>
          </ac:grpSpMkLst>
        </pc:grpChg>
        <pc:grpChg chg="add del">
          <ac:chgData name="Cristian Chilipirea" userId="34ab170da5908fc4" providerId="LiveId" clId="{51E1D80A-4A29-4E2A-B293-4232621C1517}" dt="2019-10-06T18:06:14.476" v="215"/>
          <ac:grpSpMkLst>
            <pc:docMk/>
            <pc:sldMk cId="3472430641" sldId="509"/>
            <ac:grpSpMk id="34" creationId="{EEE66921-1F55-41E8-9555-6E8FFEEA9DA2}"/>
          </ac:grpSpMkLst>
        </pc:grpChg>
        <pc:grpChg chg="add mod">
          <ac:chgData name="Cristian Chilipirea" userId="34ab170da5908fc4" providerId="LiveId" clId="{51E1D80A-4A29-4E2A-B293-4232621C1517}" dt="2019-10-06T18:06:33.381" v="219" actId="1076"/>
          <ac:grpSpMkLst>
            <pc:docMk/>
            <pc:sldMk cId="3472430641" sldId="509"/>
            <ac:grpSpMk id="67" creationId="{321C567F-49E8-44E6-8200-EB8BE1319E75}"/>
          </ac:grpSpMkLst>
        </pc:grpChg>
        <pc:grpChg chg="mod">
          <ac:chgData name="Cristian Chilipirea" userId="34ab170da5908fc4" providerId="LiveId" clId="{51E1D80A-4A29-4E2A-B293-4232621C1517}" dt="2019-10-06T18:06:33.381" v="219" actId="1076"/>
          <ac:grpSpMkLst>
            <pc:docMk/>
            <pc:sldMk cId="3472430641" sldId="509"/>
            <ac:grpSpMk id="68" creationId="{4B861DBB-5818-4BB2-9B83-9737F09C0E6B}"/>
          </ac:grpSpMkLst>
        </pc:grpChg>
        <pc:grpChg chg="mod">
          <ac:chgData name="Cristian Chilipirea" userId="34ab170da5908fc4" providerId="LiveId" clId="{51E1D80A-4A29-4E2A-B293-4232621C1517}" dt="2019-10-06T18:06:33.381" v="219" actId="1076"/>
          <ac:grpSpMkLst>
            <pc:docMk/>
            <pc:sldMk cId="3472430641" sldId="509"/>
            <ac:grpSpMk id="69" creationId="{4F6FC41B-E607-417C-8E2E-E47FC5857172}"/>
          </ac:grpSpMkLst>
        </pc:grpChg>
        <pc:grpChg chg="mod">
          <ac:chgData name="Cristian Chilipirea" userId="34ab170da5908fc4" providerId="LiveId" clId="{51E1D80A-4A29-4E2A-B293-4232621C1517}" dt="2019-10-06T18:06:33.381" v="219" actId="1076"/>
          <ac:grpSpMkLst>
            <pc:docMk/>
            <pc:sldMk cId="3472430641" sldId="509"/>
            <ac:grpSpMk id="70" creationId="{C53A97AA-8DFF-47B2-8FE6-1124DB7F6856}"/>
          </ac:grpSpMkLst>
        </pc:grpChg>
        <pc:grpChg chg="mod">
          <ac:chgData name="Cristian Chilipirea" userId="34ab170da5908fc4" providerId="LiveId" clId="{51E1D80A-4A29-4E2A-B293-4232621C1517}" dt="2019-10-06T18:06:33.381" v="219" actId="1076"/>
          <ac:grpSpMkLst>
            <pc:docMk/>
            <pc:sldMk cId="3472430641" sldId="509"/>
            <ac:grpSpMk id="71" creationId="{9E0B91C4-BCE8-40E4-8234-BAFF6CCBBD94}"/>
          </ac:grpSpMkLst>
        </pc:grpChg>
        <pc:grpChg chg="add mod">
          <ac:chgData name="Cristian Chilipirea" userId="34ab170da5908fc4" providerId="LiveId" clId="{51E1D80A-4A29-4E2A-B293-4232621C1517}" dt="2019-10-06T18:06:33.381" v="219" actId="1076"/>
          <ac:grpSpMkLst>
            <pc:docMk/>
            <pc:sldMk cId="3472430641" sldId="509"/>
            <ac:grpSpMk id="88" creationId="{A7F84794-8D5D-488F-A9F2-72C0C7D73A93}"/>
          </ac:grpSpMkLst>
        </pc:grpChg>
        <pc:grpChg chg="mod">
          <ac:chgData name="Cristian Chilipirea" userId="34ab170da5908fc4" providerId="LiveId" clId="{51E1D80A-4A29-4E2A-B293-4232621C1517}" dt="2019-10-06T18:06:33.381" v="219" actId="1076"/>
          <ac:grpSpMkLst>
            <pc:docMk/>
            <pc:sldMk cId="3472430641" sldId="509"/>
            <ac:grpSpMk id="89" creationId="{78197F9B-58AE-4351-B3D8-74CDA422559A}"/>
          </ac:grpSpMkLst>
        </pc:grpChg>
        <pc:grpChg chg="mod">
          <ac:chgData name="Cristian Chilipirea" userId="34ab170da5908fc4" providerId="LiveId" clId="{51E1D80A-4A29-4E2A-B293-4232621C1517}" dt="2019-10-06T18:06:33.381" v="219" actId="1076"/>
          <ac:grpSpMkLst>
            <pc:docMk/>
            <pc:sldMk cId="3472430641" sldId="509"/>
            <ac:grpSpMk id="90" creationId="{6B0C1674-06DF-4BA1-A75A-675277BD578B}"/>
          </ac:grpSpMkLst>
        </pc:grpChg>
        <pc:grpChg chg="mod">
          <ac:chgData name="Cristian Chilipirea" userId="34ab170da5908fc4" providerId="LiveId" clId="{51E1D80A-4A29-4E2A-B293-4232621C1517}" dt="2019-10-06T18:06:33.381" v="219" actId="1076"/>
          <ac:grpSpMkLst>
            <pc:docMk/>
            <pc:sldMk cId="3472430641" sldId="509"/>
            <ac:grpSpMk id="91" creationId="{CE928D10-6184-4AB3-B8D7-6AF192AD2521}"/>
          </ac:grpSpMkLst>
        </pc:grpChg>
        <pc:grpChg chg="mod">
          <ac:chgData name="Cristian Chilipirea" userId="34ab170da5908fc4" providerId="LiveId" clId="{51E1D80A-4A29-4E2A-B293-4232621C1517}" dt="2019-10-06T18:06:33.381" v="219" actId="1076"/>
          <ac:grpSpMkLst>
            <pc:docMk/>
            <pc:sldMk cId="3472430641" sldId="509"/>
            <ac:grpSpMk id="92" creationId="{7EA0FF43-79F6-4E9D-88BD-61788D3D34C7}"/>
          </ac:grpSpMkLst>
        </pc:grpChg>
      </pc:sldChg>
      <pc:sldChg chg="addSp delSp modSp add">
        <pc:chgData name="Cristian Chilipirea" userId="34ab170da5908fc4" providerId="LiveId" clId="{51E1D80A-4A29-4E2A-B293-4232621C1517}" dt="2019-10-06T18:06:59.375" v="226" actId="1076"/>
        <pc:sldMkLst>
          <pc:docMk/>
          <pc:sldMk cId="3879735215" sldId="510"/>
        </pc:sldMkLst>
        <pc:spChg chg="mod">
          <ac:chgData name="Cristian Chilipirea" userId="34ab170da5908fc4" providerId="LiveId" clId="{51E1D80A-4A29-4E2A-B293-4232621C1517}" dt="2019-10-06T18:06:42.422" v="221"/>
          <ac:spMkLst>
            <pc:docMk/>
            <pc:sldMk cId="3879735215" sldId="510"/>
            <ac:spMk id="2" creationId="{3FF6A1CC-98C2-4151-BE35-EEA25611C7A9}"/>
          </ac:spMkLst>
        </pc:spChg>
        <pc:spChg chg="del">
          <ac:chgData name="Cristian Chilipirea" userId="34ab170da5908fc4" providerId="LiveId" clId="{51E1D80A-4A29-4E2A-B293-4232621C1517}" dt="2019-10-06T18:06:50.589" v="222" actId="478"/>
          <ac:spMkLst>
            <pc:docMk/>
            <pc:sldMk cId="3879735215" sldId="510"/>
            <ac:spMk id="3" creationId="{3F5C6C54-B273-4AE5-8512-6649CEC2C27D}"/>
          </ac:spMkLst>
        </pc:spChg>
        <pc:spChg chg="add mod">
          <ac:chgData name="Cristian Chilipirea" userId="34ab170da5908fc4" providerId="LiveId" clId="{51E1D80A-4A29-4E2A-B293-4232621C1517}" dt="2019-10-06T18:06:52.847" v="224" actId="1076"/>
          <ac:spMkLst>
            <pc:docMk/>
            <pc:sldMk cId="3879735215" sldId="510"/>
            <ac:spMk id="4" creationId="{9EE44B47-BAEE-471E-837D-F93A039DA88A}"/>
          </ac:spMkLst>
        </pc:spChg>
        <pc:picChg chg="add mod">
          <ac:chgData name="Cristian Chilipirea" userId="34ab170da5908fc4" providerId="LiveId" clId="{51E1D80A-4A29-4E2A-B293-4232621C1517}" dt="2019-10-06T18:06:59.375" v="226" actId="1076"/>
          <ac:picMkLst>
            <pc:docMk/>
            <pc:sldMk cId="3879735215" sldId="510"/>
            <ac:picMk id="5" creationId="{A47E0258-B1A3-4968-873D-DE214117F572}"/>
          </ac:picMkLst>
        </pc:picChg>
      </pc:sldChg>
      <pc:sldChg chg="addSp delSp modSp add modAnim">
        <pc:chgData name="Cristian Chilipirea" userId="34ab170da5908fc4" providerId="LiveId" clId="{51E1D80A-4A29-4E2A-B293-4232621C1517}" dt="2019-10-06T18:07:20.731" v="233" actId="1076"/>
        <pc:sldMkLst>
          <pc:docMk/>
          <pc:sldMk cId="1746393774" sldId="511"/>
        </pc:sldMkLst>
        <pc:spChg chg="mod">
          <ac:chgData name="Cristian Chilipirea" userId="34ab170da5908fc4" providerId="LiveId" clId="{51E1D80A-4A29-4E2A-B293-4232621C1517}" dt="2019-10-06T18:07:07.425" v="228"/>
          <ac:spMkLst>
            <pc:docMk/>
            <pc:sldMk cId="1746393774" sldId="511"/>
            <ac:spMk id="2" creationId="{71FAC8B9-76E2-437B-93C2-987A0A254E95}"/>
          </ac:spMkLst>
        </pc:spChg>
        <pc:spChg chg="del">
          <ac:chgData name="Cristian Chilipirea" userId="34ab170da5908fc4" providerId="LiveId" clId="{51E1D80A-4A29-4E2A-B293-4232621C1517}" dt="2019-10-06T18:07:09.521" v="229" actId="478"/>
          <ac:spMkLst>
            <pc:docMk/>
            <pc:sldMk cId="1746393774" sldId="511"/>
            <ac:spMk id="3" creationId="{850C03C8-62F1-4555-A665-BCD8D939765B}"/>
          </ac:spMkLst>
        </pc:spChg>
        <pc:spChg chg="add del">
          <ac:chgData name="Cristian Chilipirea" userId="34ab170da5908fc4" providerId="LiveId" clId="{51E1D80A-4A29-4E2A-B293-4232621C1517}" dt="2019-10-06T18:07:16.071" v="231"/>
          <ac:spMkLst>
            <pc:docMk/>
            <pc:sldMk cId="1746393774" sldId="511"/>
            <ac:spMk id="4" creationId="{2F844793-31A6-485F-BECB-EAA05F2173B7}"/>
          </ac:spMkLst>
        </pc:spChg>
        <pc:spChg chg="add del">
          <ac:chgData name="Cristian Chilipirea" userId="34ab170da5908fc4" providerId="LiveId" clId="{51E1D80A-4A29-4E2A-B293-4232621C1517}" dt="2019-10-06T18:07:16.071" v="231"/>
          <ac:spMkLst>
            <pc:docMk/>
            <pc:sldMk cId="1746393774" sldId="511"/>
            <ac:spMk id="5" creationId="{924378DF-1BFC-41EF-9375-4DA947A70AAD}"/>
          </ac:spMkLst>
        </pc:spChg>
        <pc:spChg chg="add del">
          <ac:chgData name="Cristian Chilipirea" userId="34ab170da5908fc4" providerId="LiveId" clId="{51E1D80A-4A29-4E2A-B293-4232621C1517}" dt="2019-10-06T18:07:16.071" v="231"/>
          <ac:spMkLst>
            <pc:docMk/>
            <pc:sldMk cId="1746393774" sldId="511"/>
            <ac:spMk id="6" creationId="{6D870BC6-8D59-4D8E-83D5-3FA5FBCB9B76}"/>
          </ac:spMkLst>
        </pc:spChg>
        <pc:spChg chg="add del">
          <ac:chgData name="Cristian Chilipirea" userId="34ab170da5908fc4" providerId="LiveId" clId="{51E1D80A-4A29-4E2A-B293-4232621C1517}" dt="2019-10-06T18:07:16.071" v="231"/>
          <ac:spMkLst>
            <pc:docMk/>
            <pc:sldMk cId="1746393774" sldId="511"/>
            <ac:spMk id="7" creationId="{6D0FA720-8AB1-458D-A7BC-19F7B5BB18BC}"/>
          </ac:spMkLst>
        </pc:spChg>
        <pc:spChg chg="add del">
          <ac:chgData name="Cristian Chilipirea" userId="34ab170da5908fc4" providerId="LiveId" clId="{51E1D80A-4A29-4E2A-B293-4232621C1517}" dt="2019-10-06T18:07:16.071" v="231"/>
          <ac:spMkLst>
            <pc:docMk/>
            <pc:sldMk cId="1746393774" sldId="511"/>
            <ac:spMk id="12" creationId="{E46C49F8-7FC4-4F2E-9E44-C754A20739D0}"/>
          </ac:spMkLst>
        </pc:spChg>
        <pc:spChg chg="add del">
          <ac:chgData name="Cristian Chilipirea" userId="34ab170da5908fc4" providerId="LiveId" clId="{51E1D80A-4A29-4E2A-B293-4232621C1517}" dt="2019-10-06T18:07:16.071" v="231"/>
          <ac:spMkLst>
            <pc:docMk/>
            <pc:sldMk cId="1746393774" sldId="511"/>
            <ac:spMk id="18" creationId="{73D4E764-B52B-4B18-BA84-CAEE063C0F54}"/>
          </ac:spMkLst>
        </pc:spChg>
        <pc:spChg chg="add mod">
          <ac:chgData name="Cristian Chilipirea" userId="34ab170da5908fc4" providerId="LiveId" clId="{51E1D80A-4A29-4E2A-B293-4232621C1517}" dt="2019-10-06T18:07:20.731" v="233" actId="1076"/>
          <ac:spMkLst>
            <pc:docMk/>
            <pc:sldMk cId="1746393774" sldId="511"/>
            <ac:spMk id="20" creationId="{7DC85EA8-5A71-4151-9AC5-36EA477E9A64}"/>
          </ac:spMkLst>
        </pc:spChg>
        <pc:spChg chg="add mod">
          <ac:chgData name="Cristian Chilipirea" userId="34ab170da5908fc4" providerId="LiveId" clId="{51E1D80A-4A29-4E2A-B293-4232621C1517}" dt="2019-10-06T18:07:20.731" v="233" actId="1076"/>
          <ac:spMkLst>
            <pc:docMk/>
            <pc:sldMk cId="1746393774" sldId="511"/>
            <ac:spMk id="21" creationId="{6C64A6F9-1853-430E-8298-A40623786ADF}"/>
          </ac:spMkLst>
        </pc:spChg>
        <pc:spChg chg="add mod">
          <ac:chgData name="Cristian Chilipirea" userId="34ab170da5908fc4" providerId="LiveId" clId="{51E1D80A-4A29-4E2A-B293-4232621C1517}" dt="2019-10-06T18:07:20.731" v="233" actId="1076"/>
          <ac:spMkLst>
            <pc:docMk/>
            <pc:sldMk cId="1746393774" sldId="511"/>
            <ac:spMk id="22" creationId="{94CE4478-4EF6-4E98-9B38-B7DBFAAAB141}"/>
          </ac:spMkLst>
        </pc:spChg>
        <pc:spChg chg="add mod">
          <ac:chgData name="Cristian Chilipirea" userId="34ab170da5908fc4" providerId="LiveId" clId="{51E1D80A-4A29-4E2A-B293-4232621C1517}" dt="2019-10-06T18:07:20.731" v="233" actId="1076"/>
          <ac:spMkLst>
            <pc:docMk/>
            <pc:sldMk cId="1746393774" sldId="511"/>
            <ac:spMk id="23" creationId="{A718326F-27B6-4661-AAFA-B53DE7D8C64F}"/>
          </ac:spMkLst>
        </pc:spChg>
        <pc:spChg chg="add mod">
          <ac:chgData name="Cristian Chilipirea" userId="34ab170da5908fc4" providerId="LiveId" clId="{51E1D80A-4A29-4E2A-B293-4232621C1517}" dt="2019-10-06T18:07:20.731" v="233" actId="1076"/>
          <ac:spMkLst>
            <pc:docMk/>
            <pc:sldMk cId="1746393774" sldId="511"/>
            <ac:spMk id="28" creationId="{0C98AB21-374A-480C-BC0A-CF925F3D4789}"/>
          </ac:spMkLst>
        </pc:spChg>
        <pc:spChg chg="add mod">
          <ac:chgData name="Cristian Chilipirea" userId="34ab170da5908fc4" providerId="LiveId" clId="{51E1D80A-4A29-4E2A-B293-4232621C1517}" dt="2019-10-06T18:07:20.731" v="233" actId="1076"/>
          <ac:spMkLst>
            <pc:docMk/>
            <pc:sldMk cId="1746393774" sldId="511"/>
            <ac:spMk id="34" creationId="{0B660D83-EFEE-49B6-8073-5EA43673E0D4}"/>
          </ac:spMkLst>
        </pc:spChg>
        <pc:grpChg chg="add del">
          <ac:chgData name="Cristian Chilipirea" userId="34ab170da5908fc4" providerId="LiveId" clId="{51E1D80A-4A29-4E2A-B293-4232621C1517}" dt="2019-10-06T18:07:16.071" v="231"/>
          <ac:grpSpMkLst>
            <pc:docMk/>
            <pc:sldMk cId="1746393774" sldId="511"/>
            <ac:grpSpMk id="8" creationId="{BA99BE0F-014E-40ED-AC46-1D726E8B5579}"/>
          </ac:grpSpMkLst>
        </pc:grpChg>
        <pc:grpChg chg="add mod">
          <ac:chgData name="Cristian Chilipirea" userId="34ab170da5908fc4" providerId="LiveId" clId="{51E1D80A-4A29-4E2A-B293-4232621C1517}" dt="2019-10-06T18:07:20.731" v="233" actId="1076"/>
          <ac:grpSpMkLst>
            <pc:docMk/>
            <pc:sldMk cId="1746393774" sldId="511"/>
            <ac:grpSpMk id="24" creationId="{133657B5-5E5F-436B-923C-7F4609A82A28}"/>
          </ac:grpSpMkLst>
        </pc:grpChg>
        <pc:picChg chg="add del">
          <ac:chgData name="Cristian Chilipirea" userId="34ab170da5908fc4" providerId="LiveId" clId="{51E1D80A-4A29-4E2A-B293-4232621C1517}" dt="2019-10-06T18:07:16.071" v="231"/>
          <ac:picMkLst>
            <pc:docMk/>
            <pc:sldMk cId="1746393774" sldId="511"/>
            <ac:picMk id="13" creationId="{13E9D594-BB64-449E-B1CB-29C1E4A9D9AB}"/>
          </ac:picMkLst>
        </pc:picChg>
        <pc:picChg chg="add del">
          <ac:chgData name="Cristian Chilipirea" userId="34ab170da5908fc4" providerId="LiveId" clId="{51E1D80A-4A29-4E2A-B293-4232621C1517}" dt="2019-10-06T18:07:16.071" v="231"/>
          <ac:picMkLst>
            <pc:docMk/>
            <pc:sldMk cId="1746393774" sldId="511"/>
            <ac:picMk id="14" creationId="{876688D9-0036-4A11-82E9-01DD232A8B90}"/>
          </ac:picMkLst>
        </pc:picChg>
        <pc:picChg chg="add del">
          <ac:chgData name="Cristian Chilipirea" userId="34ab170da5908fc4" providerId="LiveId" clId="{51E1D80A-4A29-4E2A-B293-4232621C1517}" dt="2019-10-06T18:07:16.071" v="231"/>
          <ac:picMkLst>
            <pc:docMk/>
            <pc:sldMk cId="1746393774" sldId="511"/>
            <ac:picMk id="15" creationId="{5C4F9918-6643-4B4C-B16E-917A38ED3C60}"/>
          </ac:picMkLst>
        </pc:picChg>
        <pc:picChg chg="add del">
          <ac:chgData name="Cristian Chilipirea" userId="34ab170da5908fc4" providerId="LiveId" clId="{51E1D80A-4A29-4E2A-B293-4232621C1517}" dt="2019-10-06T18:07:16.071" v="231"/>
          <ac:picMkLst>
            <pc:docMk/>
            <pc:sldMk cId="1746393774" sldId="511"/>
            <ac:picMk id="16" creationId="{2491BE76-CD55-4F99-BCC5-4BED45EF42B3}"/>
          </ac:picMkLst>
        </pc:picChg>
        <pc:picChg chg="add del">
          <ac:chgData name="Cristian Chilipirea" userId="34ab170da5908fc4" providerId="LiveId" clId="{51E1D80A-4A29-4E2A-B293-4232621C1517}" dt="2019-10-06T18:07:16.071" v="231"/>
          <ac:picMkLst>
            <pc:docMk/>
            <pc:sldMk cId="1746393774" sldId="511"/>
            <ac:picMk id="17" creationId="{1203F71C-76A3-4EE8-8852-B059BC162351}"/>
          </ac:picMkLst>
        </pc:picChg>
        <pc:picChg chg="add del">
          <ac:chgData name="Cristian Chilipirea" userId="34ab170da5908fc4" providerId="LiveId" clId="{51E1D80A-4A29-4E2A-B293-4232621C1517}" dt="2019-10-06T18:07:16.071" v="231"/>
          <ac:picMkLst>
            <pc:docMk/>
            <pc:sldMk cId="1746393774" sldId="511"/>
            <ac:picMk id="19" creationId="{94D3625A-EEB4-4203-AFCA-0BFA7E286759}"/>
          </ac:picMkLst>
        </pc:picChg>
        <pc:picChg chg="add mod">
          <ac:chgData name="Cristian Chilipirea" userId="34ab170da5908fc4" providerId="LiveId" clId="{51E1D80A-4A29-4E2A-B293-4232621C1517}" dt="2019-10-06T18:07:20.731" v="233" actId="1076"/>
          <ac:picMkLst>
            <pc:docMk/>
            <pc:sldMk cId="1746393774" sldId="511"/>
            <ac:picMk id="29" creationId="{511A6D6F-1E99-411A-8127-D6E0CA64B58D}"/>
          </ac:picMkLst>
        </pc:picChg>
        <pc:picChg chg="add mod">
          <ac:chgData name="Cristian Chilipirea" userId="34ab170da5908fc4" providerId="LiveId" clId="{51E1D80A-4A29-4E2A-B293-4232621C1517}" dt="2019-10-06T18:07:20.731" v="233" actId="1076"/>
          <ac:picMkLst>
            <pc:docMk/>
            <pc:sldMk cId="1746393774" sldId="511"/>
            <ac:picMk id="30" creationId="{51B37CED-FF33-43BB-910E-7D08CA4119DD}"/>
          </ac:picMkLst>
        </pc:picChg>
        <pc:picChg chg="add mod">
          <ac:chgData name="Cristian Chilipirea" userId="34ab170da5908fc4" providerId="LiveId" clId="{51E1D80A-4A29-4E2A-B293-4232621C1517}" dt="2019-10-06T18:07:20.731" v="233" actId="1076"/>
          <ac:picMkLst>
            <pc:docMk/>
            <pc:sldMk cId="1746393774" sldId="511"/>
            <ac:picMk id="31" creationId="{043CB4E2-6325-49C0-98DA-A589347C2019}"/>
          </ac:picMkLst>
        </pc:picChg>
        <pc:picChg chg="add mod">
          <ac:chgData name="Cristian Chilipirea" userId="34ab170da5908fc4" providerId="LiveId" clId="{51E1D80A-4A29-4E2A-B293-4232621C1517}" dt="2019-10-06T18:07:20.731" v="233" actId="1076"/>
          <ac:picMkLst>
            <pc:docMk/>
            <pc:sldMk cId="1746393774" sldId="511"/>
            <ac:picMk id="32" creationId="{69D7A293-9CF0-41F7-8BB9-AF65859834B6}"/>
          </ac:picMkLst>
        </pc:picChg>
        <pc:picChg chg="add mod">
          <ac:chgData name="Cristian Chilipirea" userId="34ab170da5908fc4" providerId="LiveId" clId="{51E1D80A-4A29-4E2A-B293-4232621C1517}" dt="2019-10-06T18:07:20.731" v="233" actId="1076"/>
          <ac:picMkLst>
            <pc:docMk/>
            <pc:sldMk cId="1746393774" sldId="511"/>
            <ac:picMk id="33" creationId="{22657970-C2A5-401B-AB47-26832D380C05}"/>
          </ac:picMkLst>
        </pc:picChg>
        <pc:picChg chg="add mod">
          <ac:chgData name="Cristian Chilipirea" userId="34ab170da5908fc4" providerId="LiveId" clId="{51E1D80A-4A29-4E2A-B293-4232621C1517}" dt="2019-10-06T18:07:20.731" v="233" actId="1076"/>
          <ac:picMkLst>
            <pc:docMk/>
            <pc:sldMk cId="1746393774" sldId="511"/>
            <ac:picMk id="35" creationId="{A79C34FA-B21A-441C-B348-E2868C8AC98B}"/>
          </ac:picMkLst>
        </pc:picChg>
      </pc:sldChg>
      <pc:sldChg chg="addSp delSp modSp add">
        <pc:chgData name="Cristian Chilipirea" userId="34ab170da5908fc4" providerId="LiveId" clId="{51E1D80A-4A29-4E2A-B293-4232621C1517}" dt="2019-10-06T18:07:40.533" v="240" actId="1076"/>
        <pc:sldMkLst>
          <pc:docMk/>
          <pc:sldMk cId="618357871" sldId="512"/>
        </pc:sldMkLst>
        <pc:spChg chg="mod">
          <ac:chgData name="Cristian Chilipirea" userId="34ab170da5908fc4" providerId="LiveId" clId="{51E1D80A-4A29-4E2A-B293-4232621C1517}" dt="2019-10-06T18:07:27.169" v="235"/>
          <ac:spMkLst>
            <pc:docMk/>
            <pc:sldMk cId="618357871" sldId="512"/>
            <ac:spMk id="2" creationId="{31076D31-2F41-4EC6-B97C-1FDD4382BDC9}"/>
          </ac:spMkLst>
        </pc:spChg>
        <pc:spChg chg="del">
          <ac:chgData name="Cristian Chilipirea" userId="34ab170da5908fc4" providerId="LiveId" clId="{51E1D80A-4A29-4E2A-B293-4232621C1517}" dt="2019-10-06T18:07:31.564" v="236" actId="478"/>
          <ac:spMkLst>
            <pc:docMk/>
            <pc:sldMk cId="618357871" sldId="512"/>
            <ac:spMk id="3" creationId="{A5163A1C-992E-4B42-B552-71FDA4ABC9D8}"/>
          </ac:spMkLst>
        </pc:spChg>
        <pc:spChg chg="add del">
          <ac:chgData name="Cristian Chilipirea" userId="34ab170da5908fc4" providerId="LiveId" clId="{51E1D80A-4A29-4E2A-B293-4232621C1517}" dt="2019-10-06T18:07:37.828" v="238"/>
          <ac:spMkLst>
            <pc:docMk/>
            <pc:sldMk cId="618357871" sldId="512"/>
            <ac:spMk id="27" creationId="{3048CD23-A411-4A61-80C4-C42C34D23B91}"/>
          </ac:spMkLst>
        </pc:spChg>
        <pc:spChg chg="add mod">
          <ac:chgData name="Cristian Chilipirea" userId="34ab170da5908fc4" providerId="LiveId" clId="{51E1D80A-4A29-4E2A-B293-4232621C1517}" dt="2019-10-06T18:07:40.533" v="240" actId="1076"/>
          <ac:spMkLst>
            <pc:docMk/>
            <pc:sldMk cId="618357871" sldId="512"/>
            <ac:spMk id="51" creationId="{A3890947-2776-40B0-96B0-A6A42FAC8936}"/>
          </ac:spMkLst>
        </pc:spChg>
        <pc:grpChg chg="add del">
          <ac:chgData name="Cristian Chilipirea" userId="34ab170da5908fc4" providerId="LiveId" clId="{51E1D80A-4A29-4E2A-B293-4232621C1517}" dt="2019-10-06T18:07:37.828" v="238"/>
          <ac:grpSpMkLst>
            <pc:docMk/>
            <pc:sldMk cId="618357871" sldId="512"/>
            <ac:grpSpMk id="4" creationId="{83FD4BD6-ABC3-4FCF-99D2-F217FB40976A}"/>
          </ac:grpSpMkLst>
        </pc:grpChg>
        <pc:grpChg chg="add mod">
          <ac:chgData name="Cristian Chilipirea" userId="34ab170da5908fc4" providerId="LiveId" clId="{51E1D80A-4A29-4E2A-B293-4232621C1517}" dt="2019-10-06T18:07:40.533" v="240" actId="1076"/>
          <ac:grpSpMkLst>
            <pc:docMk/>
            <pc:sldMk cId="618357871" sldId="512"/>
            <ac:grpSpMk id="28" creationId="{E17A3589-3506-4D28-B25C-ACC9836FEB1F}"/>
          </ac:grpSpMkLst>
        </pc:grpChg>
        <pc:grpChg chg="mod">
          <ac:chgData name="Cristian Chilipirea" userId="34ab170da5908fc4" providerId="LiveId" clId="{51E1D80A-4A29-4E2A-B293-4232621C1517}" dt="2019-10-06T18:07:40.533" v="240" actId="1076"/>
          <ac:grpSpMkLst>
            <pc:docMk/>
            <pc:sldMk cId="618357871" sldId="512"/>
            <ac:grpSpMk id="29" creationId="{3CADB62B-40D9-4012-AA2E-F068011D0204}"/>
          </ac:grpSpMkLst>
        </pc:grpChg>
        <pc:grpChg chg="mod">
          <ac:chgData name="Cristian Chilipirea" userId="34ab170da5908fc4" providerId="LiveId" clId="{51E1D80A-4A29-4E2A-B293-4232621C1517}" dt="2019-10-06T18:07:40.533" v="240" actId="1076"/>
          <ac:grpSpMkLst>
            <pc:docMk/>
            <pc:sldMk cId="618357871" sldId="512"/>
            <ac:grpSpMk id="31" creationId="{4BA37AC2-3785-4944-9B2C-D21FFE0E44A5}"/>
          </ac:grpSpMkLst>
        </pc:grpChg>
        <pc:grpChg chg="mod">
          <ac:chgData name="Cristian Chilipirea" userId="34ab170da5908fc4" providerId="LiveId" clId="{51E1D80A-4A29-4E2A-B293-4232621C1517}" dt="2019-10-06T18:07:40.533" v="240" actId="1076"/>
          <ac:grpSpMkLst>
            <pc:docMk/>
            <pc:sldMk cId="618357871" sldId="512"/>
            <ac:grpSpMk id="32" creationId="{C08EF33E-99ED-426B-8EF0-58B61927867E}"/>
          </ac:grpSpMkLst>
        </pc:grpChg>
        <pc:grpChg chg="mod">
          <ac:chgData name="Cristian Chilipirea" userId="34ab170da5908fc4" providerId="LiveId" clId="{51E1D80A-4A29-4E2A-B293-4232621C1517}" dt="2019-10-06T18:07:40.533" v="240" actId="1076"/>
          <ac:grpSpMkLst>
            <pc:docMk/>
            <pc:sldMk cId="618357871" sldId="512"/>
            <ac:grpSpMk id="33" creationId="{795D7784-7BC7-4032-8796-407D409131D7}"/>
          </ac:grpSpMkLst>
        </pc:grpChg>
      </pc:sldChg>
      <pc:sldChg chg="addSp delSp modSp add">
        <pc:chgData name="Cristian Chilipirea" userId="34ab170da5908fc4" providerId="LiveId" clId="{51E1D80A-4A29-4E2A-B293-4232621C1517}" dt="2019-10-06T18:07:59.424" v="247" actId="1076"/>
        <pc:sldMkLst>
          <pc:docMk/>
          <pc:sldMk cId="1643747738" sldId="513"/>
        </pc:sldMkLst>
        <pc:spChg chg="mod">
          <ac:chgData name="Cristian Chilipirea" userId="34ab170da5908fc4" providerId="LiveId" clId="{51E1D80A-4A29-4E2A-B293-4232621C1517}" dt="2019-10-06T18:07:48.540" v="242"/>
          <ac:spMkLst>
            <pc:docMk/>
            <pc:sldMk cId="1643747738" sldId="513"/>
            <ac:spMk id="2" creationId="{C67CBF01-A559-4FAA-AFF8-41DB40B8F4A1}"/>
          </ac:spMkLst>
        </pc:spChg>
        <pc:spChg chg="del">
          <ac:chgData name="Cristian Chilipirea" userId="34ab170da5908fc4" providerId="LiveId" clId="{51E1D80A-4A29-4E2A-B293-4232621C1517}" dt="2019-10-06T18:07:50.486" v="243" actId="478"/>
          <ac:spMkLst>
            <pc:docMk/>
            <pc:sldMk cId="1643747738" sldId="513"/>
            <ac:spMk id="3" creationId="{1045F463-35A1-4A3E-BC92-770B697ED3FD}"/>
          </ac:spMkLst>
        </pc:spChg>
        <pc:spChg chg="add del">
          <ac:chgData name="Cristian Chilipirea" userId="34ab170da5908fc4" providerId="LiveId" clId="{51E1D80A-4A29-4E2A-B293-4232621C1517}" dt="2019-10-06T18:07:57.788" v="245"/>
          <ac:spMkLst>
            <pc:docMk/>
            <pc:sldMk cId="1643747738" sldId="513"/>
            <ac:spMk id="4" creationId="{527FE592-D8F8-4450-B1DA-10B322177DF6}"/>
          </ac:spMkLst>
        </pc:spChg>
        <pc:spChg chg="add mod">
          <ac:chgData name="Cristian Chilipirea" userId="34ab170da5908fc4" providerId="LiveId" clId="{51E1D80A-4A29-4E2A-B293-4232621C1517}" dt="2019-10-06T18:07:59.424" v="247" actId="1076"/>
          <ac:spMkLst>
            <pc:docMk/>
            <pc:sldMk cId="1643747738" sldId="513"/>
            <ac:spMk id="5" creationId="{36D9A0F9-E0D6-44B2-965F-41A8834B8EC8}"/>
          </ac:spMkLst>
        </pc:spChg>
      </pc:sldChg>
      <pc:sldChg chg="addSp delSp modSp add modAnim">
        <pc:chgData name="Cristian Chilipirea" userId="34ab170da5908fc4" providerId="LiveId" clId="{51E1D80A-4A29-4E2A-B293-4232621C1517}" dt="2019-10-06T18:08:25.883" v="254" actId="1076"/>
        <pc:sldMkLst>
          <pc:docMk/>
          <pc:sldMk cId="3181653658" sldId="514"/>
        </pc:sldMkLst>
        <pc:spChg chg="del">
          <ac:chgData name="Cristian Chilipirea" userId="34ab170da5908fc4" providerId="LiveId" clId="{51E1D80A-4A29-4E2A-B293-4232621C1517}" dt="2019-10-06T18:08:12.280" v="250" actId="478"/>
          <ac:spMkLst>
            <pc:docMk/>
            <pc:sldMk cId="3181653658" sldId="514"/>
            <ac:spMk id="2" creationId="{8E7757CC-E7B0-45B8-A463-A6C27EBDF74C}"/>
          </ac:spMkLst>
        </pc:spChg>
        <pc:spChg chg="del">
          <ac:chgData name="Cristian Chilipirea" userId="34ab170da5908fc4" providerId="LiveId" clId="{51E1D80A-4A29-4E2A-B293-4232621C1517}" dt="2019-10-06T18:08:11.072" v="249" actId="478"/>
          <ac:spMkLst>
            <pc:docMk/>
            <pc:sldMk cId="3181653658" sldId="514"/>
            <ac:spMk id="3" creationId="{F437BDD8-2D74-49A3-BE65-5C0F3654C364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4" creationId="{2F629111-E7A4-4003-B0F4-FCAF2274F5F4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5" creationId="{E09CE1D2-1888-4CA9-BF8F-6A7B46B983F0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6" creationId="{FA41EDCA-E881-407C-BFD4-650BD0D1F2B0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7" creationId="{7EFD2A05-F7CD-42AB-A20B-37386A2A27D2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8" creationId="{E15CB4E4-2988-4FF8-9030-09DA88D8B13F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9" creationId="{41184F57-75A7-41D8-B397-8C4E6FA40313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0" creationId="{AED60E46-DC5F-40C1-B3C9-A00A45046E57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1" creationId="{4A0AF57C-1528-4903-A20B-BEF50EBE125B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2" creationId="{E2661160-3709-4E71-A59E-A58379C5ABAD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3" creationId="{04A5EEA0-633C-4BF1-A642-B4AFA440249E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4" creationId="{1825BA8D-E304-45F6-96B4-59C55529184E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5" creationId="{CE300EEE-7AD0-4D2D-A7A6-18429BBE59DD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6" creationId="{0F2CB0BA-22B0-479F-9A8F-BBE0DCDBA5FC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7" creationId="{92F7EB1C-6417-4DF4-8D29-E66FA4EFFD44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8" creationId="{72F10931-7433-4FA5-8EC9-6AB14CB09266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9" creationId="{15860DFF-8F43-49F4-9706-A7C0782C5071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0" creationId="{011EE6DF-932B-4E23-B780-3BCF082F3B03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1" creationId="{B5772446-6E33-4AA4-A456-5001115C803D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2" creationId="{68D0C2AB-3567-422C-B5C7-ED7E950B1F6C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3" creationId="{0D41D99E-65EB-4251-999C-A34C522E26B5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4" creationId="{9DA959E0-40A0-454A-B4AF-8B1F6B969F09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5" creationId="{674EF183-B205-4402-88D1-FA3D4CB080DD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6" creationId="{B3C394C7-AF95-4B6F-8B83-B18DC13C1F37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7" creationId="{24B328FE-DAA1-4F63-9091-81C56D8A952B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8" creationId="{5B32886D-1EA3-4B9C-B3A0-674A308D895A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9" creationId="{18C00A18-A641-4D92-8695-55161D0A179A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30" creationId="{FEAA0A65-83FA-40A4-947F-03621069A2E2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31" creationId="{D7E4D054-A4B4-4E14-8417-6C073E5B5755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32" creationId="{8B6C027A-FB6B-4E4D-A10C-2BE5D9647094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33" creationId="{8DD175EF-19BF-456C-95C9-79BE00A01D06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34" creationId="{7C05D0FC-2817-4160-93C3-7164275729B5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35" creationId="{64FEFE1F-6580-4931-B212-6F7270E05D20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36" creationId="{47C5467B-5D2D-4EA6-B672-B57DDD49D33E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37" creationId="{A916CA76-5FA1-423E-A799-384B6DBAECBA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38" creationId="{ACB573DB-0663-48EC-B90D-8964C5292321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39" creationId="{FA6F1868-D647-4477-A6A9-10128DD29B28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40" creationId="{F874B612-F9E4-4A06-8590-4B9F519D6A23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41" creationId="{4AAC1CFB-7497-433F-9915-DD69B2F7484A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42" creationId="{2C6616A6-B89B-40A9-BC37-32DFAB6693B2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43" creationId="{714F1283-C07F-4E74-B72D-C142FA9659BF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44" creationId="{8A5F50A7-4FE1-4E33-8990-149D50375B01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45" creationId="{77794AC2-0899-4CB0-9E97-90CB7A6E5A4F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46" creationId="{20904303-BBD6-499C-86FC-145235E49964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47" creationId="{C2E7F05C-1D0C-47F6-BD3E-F494D453F165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48" creationId="{8D97C980-AB7E-4A4D-A3C3-944F12101B42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49" creationId="{3AE35944-C4A3-49F5-9F46-035B9DE0CFFB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50" creationId="{D8F412EF-3FB2-4D0B-9485-57952C560C38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51" creationId="{EC382042-4EF6-4344-8882-73C5ED7EA9E4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52" creationId="{BF0EE371-CDE7-441B-8BD5-A984C6EDE89C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53" creationId="{D8992905-7290-4202-8532-C8D1D50BD4C7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54" creationId="{FDDCCD51-6858-4D3A-BAB5-1D99529D0F9F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55" creationId="{74CFB4D5-FB44-4F77-973E-7E13A486C98E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56" creationId="{29920ACF-22C2-4750-BF12-CE42530B0A62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57" creationId="{985B4A17-8CC4-422B-831A-05BED1B194FB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58" creationId="{0AF42141-4CD9-4FA7-9183-E94E3A477D56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59" creationId="{C52534BF-2EF1-435E-BF2B-083BF4948BC9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60" creationId="{B51BD7C1-9C59-4EE4-97BD-A8F89F57FB63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61" creationId="{1919AF5D-38B4-495D-A013-1B0D17D29228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62" creationId="{345903A2-21C8-43A5-843B-8B97583CE698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63" creationId="{00686B20-6F3B-468A-BA4A-DFDA754CBDFE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64" creationId="{9F08BBD2-CAEF-4CC4-B99A-6AAA850A86B4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65" creationId="{278C8EC1-CE24-4501-9BD9-26A70B470720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66" creationId="{39DEAC31-FBEE-41DF-9256-3FC820290B29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67" creationId="{B3D91899-2E46-403F-964D-6FAD67DA9AF2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68" creationId="{83181B4A-5AC4-4486-A212-FC7947C82ECA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69" creationId="{4210A389-6C58-4A81-B609-58E73A96DE9E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70" creationId="{EF6625DE-8CF1-4152-AB97-56EF6BECAEE0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71" creationId="{69234508-2B50-461A-9996-C40BE9E72CC9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72" creationId="{3D6F024E-98BD-4F52-AFDE-51D4472A1B25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73" creationId="{91DFD773-742D-4364-96EC-7F5E0592C2E9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74" creationId="{B180C7EF-3C9A-4B7F-927B-986E1BD83D44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75" creationId="{09058D5B-815A-4B18-8D58-66343BD0C46B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76" creationId="{8E11452E-97A3-435B-8AD4-4E4C9A4E944B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77" creationId="{3C459FB5-1E16-4025-83FF-A8BFE8731002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78" creationId="{079F7F95-F74A-4083-8B0E-2DB5B34B0BAF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79" creationId="{CD056DBE-2E2F-4207-B9BE-ED8197AE7048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80" creationId="{5D57DBB3-E0E9-4323-82A3-22CE8E180DB6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81" creationId="{6D24A40F-D182-458E-A4D1-3C6C28D3D507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82" creationId="{25875BC8-6BD9-48DF-9DE2-278CE886647D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83" creationId="{0711013D-8D80-48FA-A5D7-3D518A19BE76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84" creationId="{4769C411-C9B6-4B1E-A1CC-D6944EAF424D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85" creationId="{6E9BA056-459D-409B-998B-D5C6BA47D5EF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86" creationId="{6CB03F39-FC5B-4BAB-92C9-CAD0BC9D1CC7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87" creationId="{29D1DDE7-FC93-4B9A-9FCE-63BF8BA478CA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88" creationId="{FF06086A-8D70-4CF9-A360-3557E6F1FEA4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89" creationId="{DA4CB97A-3E75-48AF-B246-702B01C6BBBF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90" creationId="{9B228C85-31DF-4D78-97CA-1C9D0914F3C9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91" creationId="{413E9D48-7998-49D0-8C2E-71FFDE9BC85D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92" creationId="{282E3ADF-DF0B-4AE3-B934-4BF0B15F3B72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93" creationId="{B39F0DD6-A8D8-4807-A516-AC825ACFB689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94" creationId="{95954D33-DD23-4F36-8A01-2EB9688C5339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95" creationId="{520AED1D-B188-44A7-9528-DE15FFDAE66C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96" creationId="{DF088397-88CB-4529-9ADD-3A95B7CD9FAD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97" creationId="{11D6E9CD-C6E7-456F-9C4B-1D94D6FDF3F6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98" creationId="{1BD12AE1-4B2E-439B-86AD-A4C322BFB720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99" creationId="{769C5D93-E26E-4F74-944F-E9CEDFF92EAD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00" creationId="{4EA3536C-2510-4C60-8530-90B23A083C78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01" creationId="{B4D91410-2464-4716-B433-DFCC045DBA29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02" creationId="{D50063CF-FFF9-4E19-8BD8-CC08150483E0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03" creationId="{632239F4-E197-45E8-A82C-318AC1AC9965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04" creationId="{B01A500E-391B-4D42-996A-0EFE2458266C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05" creationId="{CF82A52A-1911-418D-9C53-9117FC6E6C80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06" creationId="{129DDC50-E59F-489D-A03F-EA1FC7164A48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07" creationId="{171FF709-034E-4F61-90B5-6C272F66E513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08" creationId="{A6CEB9E3-3406-48EB-B8DC-74910DAC0806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09" creationId="{1EF423A9-6F4F-49BE-9537-459E23FF8675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10" creationId="{555876DD-183E-4144-A696-AEC938EF4C31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11" creationId="{47ABACF6-3CBF-471A-B698-E4CEB9426889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12" creationId="{22A03704-97D4-436B-8BE5-EEF4916F9394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13" creationId="{1D0A6E16-882F-4A0D-BB9D-72C1FFCD43CB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14" creationId="{C8C822D5-9A21-4093-B140-9D553C1BE12F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15" creationId="{AB8AB1E5-15A2-4F3F-851B-E270F84C4CBF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16" creationId="{8183132B-98A7-422D-B9B8-67D1C3642512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17" creationId="{9A638644-5C0B-43D9-8C6C-D8415E4C958C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18" creationId="{5DD3C310-A539-4761-BD9F-70ED0593FBF2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19" creationId="{2CC0066C-E3DD-4D20-8C88-8C19305530F4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20" creationId="{5B15D184-3F70-4C35-B8E6-C8209B8C8641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21" creationId="{29438F05-F92C-4CD2-AB29-4FB40D08B5FD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22" creationId="{6BA98ED0-CA3A-47ED-A742-6A27F97DBD44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23" creationId="{DA7DAD1E-667A-48A4-8C4B-B004F0F3F71D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24" creationId="{04D1C18A-9DE6-4521-9106-D32B9C365F1C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25" creationId="{5DB9057E-FBBF-4890-99D6-15B3CFB8075C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26" creationId="{5294435A-9810-4E3D-AEA5-21DE069D10D6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27" creationId="{10B9EA51-6B28-4876-8A99-681C0EC3C2EF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28" creationId="{1628C893-0DC8-46ED-9FC5-F134BDC616DA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29" creationId="{7455B2F1-F9D0-4B37-A6F1-242BDFA63537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30" creationId="{4C240C2F-F5CD-4A81-AB58-0CD9A0CA7CC3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31" creationId="{A5655036-CFA5-4437-A8B4-D1CB1359D221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32" creationId="{813545DE-CEB6-4B4D-BC0F-B155A69C8CC5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33" creationId="{D0FFECC7-8BD8-4C22-9393-E713C4BC310E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34" creationId="{3E113F90-8A0F-4123-BBDF-9A1C0AA28D41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35" creationId="{927FAD3D-FA88-4270-A534-2D6D8575DEE7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36" creationId="{B9673BC7-B503-4682-A8A1-186131F95CF6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37" creationId="{ACE36550-4345-49D1-B800-22DBB3418819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38" creationId="{8EF5150E-B769-4F54-9068-295961422A22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39" creationId="{39EBB8C8-5B25-4050-AE81-C1ED9134F16B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40" creationId="{068B3D8C-FB54-4FE4-A918-3A74434EB05A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41" creationId="{3655A546-920A-46F0-8B15-48380C1838F9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42" creationId="{1A9460B1-B28B-4DAA-9535-F13630CAA621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43" creationId="{A903A97A-FDB8-4E89-8577-D39BB012493A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44" creationId="{688E683C-B545-445D-BA51-08BFCCD95E01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45" creationId="{B705AEC2-0BB2-412B-A070-FAEDF7756773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46" creationId="{59DCFAA9-EB87-46AD-9A03-6D077979DC65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47" creationId="{831F84E3-E988-4AFB-AAAF-EE304738264B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48" creationId="{C8834918-5FCC-4000-8E23-2164BC885418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49" creationId="{BD96DAC2-F1DF-49FB-807A-6D474FAA06E2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50" creationId="{A3A32A77-171A-4793-AD2A-A55958DE3538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51" creationId="{6AF1F809-30C4-44E6-9DCD-5E171D652E11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52" creationId="{651451DD-8237-41CE-AB76-15ACDF9A67A8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53" creationId="{9B8731FF-A645-439A-A612-0B24FA4C8CE5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54" creationId="{0A53F422-8E1E-4B47-8E73-F622082A5B78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55" creationId="{7131D8CD-1A06-4DA4-91A5-229E85F3D6C2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56" creationId="{A289D8B8-1E05-4091-AC4D-85F042B2C502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57" creationId="{6BA14F2A-D7A5-46B2-A34D-E0D275370108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58" creationId="{EA114A35-DF9A-4C36-9198-0B4CCA626116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59" creationId="{0F538830-5F96-48F2-B504-95343D9B0124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60" creationId="{236A60F7-6309-4A81-AE1F-D5254CC3B53F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61" creationId="{A99CB1E4-9206-465F-8702-F886048B23A7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62" creationId="{2577B298-9B5C-4110-A68D-5832E86F5F30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63" creationId="{9ED65B47-F724-41E5-8BA7-D2275A8FB2AD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64" creationId="{CDD3E39E-7390-44C7-A049-444A113841EE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65" creationId="{98A190B3-209B-4238-9921-1797CF68E70A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66" creationId="{8A80DCF8-2E98-4D54-BE74-F403429A817E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67" creationId="{B14F330B-4A11-4C49-8A6B-79895A734777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68" creationId="{28B5F02B-9C44-4460-AAD6-0D18DA7B41DD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69" creationId="{784327E4-EED4-4EF1-AFA1-C2D9BCE39FEB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70" creationId="{72C74B44-437C-43B0-8954-23B2200A34F1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71" creationId="{D0F9DBC4-E2B4-4D17-A997-81D29E2752C4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72" creationId="{D3040E78-CFC0-4B42-B71E-18A9D2BBCE8B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73" creationId="{EDFA158A-4995-40AC-8DB5-34E0E1095E0D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74" creationId="{EB8BB3F8-2CE2-4A80-9FC3-A2BEFD090ED2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75" creationId="{C3F90E1A-4C83-472B-BBC1-64D144D32580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76" creationId="{2639A8FA-BA3F-44B0-9793-B50B297C11B5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77" creationId="{EE90743C-2C3D-4843-9612-0610A36F869B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78" creationId="{9655E35D-7277-4188-A97F-8884ADAA529B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79" creationId="{FBF5C5CF-C348-4892-A344-DEF32B175581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80" creationId="{092A3CA4-7498-4622-A8AD-552FDDEC5DB9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81" creationId="{8330FD34-D38D-441E-8CCF-4E461C7E74FC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82" creationId="{5A400097-3848-4B75-80EB-5439C56013C7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83" creationId="{A0C0BB96-CE0D-4450-935A-6C8566C5D239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84" creationId="{58EAA937-BEB0-4D16-9E23-EE4BA280E402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85" creationId="{14E21523-98AB-4FCD-8449-F866FB23AF85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86" creationId="{DCFE2AC1-50ED-4221-96CB-26C8020EA19E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87" creationId="{4AF4D547-CBF1-4F0B-A423-6F99C2E3FC61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88" creationId="{F35BE470-3F65-4327-A011-6F5157B45F6B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89" creationId="{2F2CA41D-5E4A-4820-8E65-19F703133B86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90" creationId="{6C1B0A45-30D6-4454-97E3-AF26D3C5B01C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91" creationId="{37E8732F-7756-4985-8018-FF7B7FEC286F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92" creationId="{F44BE1FF-AAC0-4DD5-A5C7-232C05FD5AD6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93" creationId="{813F4F2B-9ACC-4FF9-9D6F-88366673B48A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94" creationId="{433BBD13-5949-4D79-9338-588666861CF2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95" creationId="{6A69A43E-B4FF-4476-A5AE-8ECC0955B135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96" creationId="{79B0538A-DC78-47C0-8E2F-082161B6DB55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97" creationId="{002A5FAB-2671-4AF3-B4E2-DBC4CA918971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98" creationId="{1D812A4D-CF2A-4017-B9CA-9C666EF5A3CE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199" creationId="{99FA606F-3B1D-4836-9B3D-BE061E5E2450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00" creationId="{F59A56AB-9A6E-4B69-9CE1-4ABBF3402FE7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01" creationId="{B1F8BA34-E902-4312-B895-D7D3DCA25F83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02" creationId="{55578C3E-CC1E-49E9-BEF4-4956FF176CA1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03" creationId="{EFE8E1D2-E898-463C-AF7E-0FBA64B42D85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04" creationId="{B53111C5-752C-4EF1-8EBF-10288BF8C916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05" creationId="{39B03DF2-E6BC-44DE-A198-7934ABF352E0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06" creationId="{97A3748A-C9BE-4876-BF28-835F41EF2B29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07" creationId="{6D7D9424-A6DA-46C0-B4E6-60E9FD1AF07A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08" creationId="{FCF455ED-BB86-47C8-A1EC-E83E4461DA1C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09" creationId="{6F384165-A6CC-45BB-BB46-F6BC53D2FAA7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10" creationId="{DAAE7D29-973C-4DF6-8E6C-342F14BF587A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11" creationId="{72ED41E0-E3BB-4E71-9AC3-024BACF8E11C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12" creationId="{966447EB-1A32-455D-B710-A12C9E467F0D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13" creationId="{88B13C3C-985B-417D-B4B5-94CC3AD35D89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14" creationId="{00720DB0-449D-4BF6-9B34-769E8E1ADBE2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15" creationId="{A9DBB7C5-ECB8-43A4-A328-D66FE0B45DFD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16" creationId="{C57B27C0-262C-4BB0-A2F3-7481ADC76310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17" creationId="{5F1CECD0-791E-44CD-A214-160AB8949347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18" creationId="{2D7B16AA-28DE-4BAB-8140-DD7DD3D6E245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19" creationId="{8C18D19A-0C54-456A-9B59-28EA2616B0CA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20" creationId="{BF8A3BDE-EE02-4FAA-976D-B4D9852437D6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21" creationId="{F79DF493-5F7D-408D-972A-B04A2D131732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22" creationId="{E2982A97-023B-47F6-9669-D3180239BD61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23" creationId="{D5F99C0E-DE28-40FF-B6E2-453924CE3F67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24" creationId="{28654B03-9B70-4BCC-B913-FFC6312E8089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25" creationId="{0F9D8024-5540-4E5B-A27B-8A4820E6AD33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26" creationId="{AC5308A8-7B5F-49D0-B77E-D784D0956F34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27" creationId="{9E6DAB81-1680-46E3-849B-1C29D57721B9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28" creationId="{2580C516-10FD-4856-A37E-1D67C71B7372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29" creationId="{8F421053-AC68-4DEE-870A-909100982C36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30" creationId="{C0378BE5-23AE-454F-8C8E-79DA8C718CF4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31" creationId="{FF49068F-9A0B-4705-91F5-6825BA44224E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32" creationId="{5D62CDA2-9C12-4E13-B6AE-AF3B4BC991FD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33" creationId="{6DDF3EEE-567A-4698-BE2D-E2B0FB95A6F2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34" creationId="{DBA7F591-E017-40AC-BFF0-79BD4FAAED15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35" creationId="{AD3BA435-A115-4E2E-AEDD-98688346F0B4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36" creationId="{9056FE9C-93DD-41ED-A5EF-3478803CFB57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37" creationId="{1C29B306-8D55-4797-8B6E-59E66076ABC3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38" creationId="{9EFBF529-5947-421C-8F2E-54D262D6B862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39" creationId="{193050C0-6DA8-4FE1-BC19-16396D6337E1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40" creationId="{66696BFA-4D17-42BC-9026-4ACCCF570966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41" creationId="{F3A75C27-EAED-45AA-B80E-0187C2CA5ED4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42" creationId="{9C3628C9-650E-40C3-B3A4-E6BA0538089C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43" creationId="{26ADA60F-E258-4579-839F-1BB133003B93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44" creationId="{070054B4-891D-4EB9-A2DD-EA91DBCAC391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45" creationId="{2E006A3B-B33F-4A38-9670-EB52EA52C0BF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46" creationId="{81A66544-3BEA-4B61-A062-6AEE4B91BB11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47" creationId="{21323D0D-2B5C-4717-836A-AE08AEC301AF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48" creationId="{1F98F66F-F609-4C6A-885D-DC7D79620B89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49" creationId="{E315D3D9-5D5C-4AE1-BC88-202D941CF227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50" creationId="{3CB602D6-7BFE-493D-9C3C-3C6BDFF76781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51" creationId="{8CD7A0DD-7677-4F8D-BF41-D4D49D4A02EE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52" creationId="{A22F2165-6298-4D0A-8BCD-3F7ABB64F014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53" creationId="{879AE20F-FA76-4791-87E8-FBF8501D91A3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54" creationId="{79109723-B7C5-4B24-833C-B839278D6BD5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55" creationId="{952C87D3-BAF8-48CB-8701-D23CC7BB8CD1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56" creationId="{CB9C82BF-9E1F-490F-A7B8-FE8FB332E916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57" creationId="{7925B2C9-58DB-43B0-8451-AD948F9F7483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58" creationId="{48D04FA0-9CF7-400D-A39F-259404CBF850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59" creationId="{B342EB97-52FA-48B8-BCBB-968140DE6F0C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60" creationId="{48216972-5715-4E1C-B3F5-04491C4AE78B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61" creationId="{E322E659-1995-4D51-BF2E-C1FE0815C3E6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62" creationId="{6175FA3A-2BD8-4E6C-BBA0-44D96D4E67D1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63" creationId="{D62918DE-C692-4F54-AA91-B3A6236B297D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64" creationId="{206F0381-7AEC-496E-B916-6B6EDFF75BB9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65" creationId="{20A4D87C-D132-4515-82AE-426E2E78BB9E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66" creationId="{6A209E7F-0CA5-45D4-B688-5F1E7C2EF2E1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67" creationId="{5113CFC3-A5E9-4609-9E5C-200A8C64B073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68" creationId="{7428FD5A-6F39-4DBA-830A-9C8E77815EFC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69" creationId="{85E66CF9-2475-478C-8109-4CB9A6F27FBC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70" creationId="{EE4D8AA2-750C-4961-9BF7-19BC6CB128C4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71" creationId="{90FC1810-39E2-4322-B575-CB2CC591C332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72" creationId="{37664DAA-8CCE-4B25-A566-A21C1EA68716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73" creationId="{3770C8FE-0542-42CF-BA06-6A0DBF2097E7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74" creationId="{BCDE12CD-0090-4BD2-B86A-B6A100DB1A6F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75" creationId="{CFDFCB99-D6ED-435A-AD77-0DE2E33F4C59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76" creationId="{7DAF3E15-BC6B-4E3B-AB49-033DEEA6B03B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77" creationId="{45767352-AF08-4033-A06E-26DA494D0E62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78" creationId="{66B03E3C-45A7-4EC9-857F-D21E23B26A30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79" creationId="{1ACFE49C-D201-431E-AE48-5C3976792E85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80" creationId="{8977E187-F097-40AB-8054-0408116A7004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81" creationId="{89746A3C-4CAF-439E-92D0-FA722F8B32C2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82" creationId="{7BFE9F7E-76A2-4F4B-A623-509E37DF8BDC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83" creationId="{2EFBF1F6-8C7B-4604-AA0C-8DD05C5415C1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84" creationId="{88CC5ED5-D60F-4C1A-B046-D7D0A844D121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89" creationId="{689DFA84-EE8E-45CC-A927-CAA84A4C86AB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90" creationId="{D4711CD9-126F-4C30-BBEC-3F93A57182AF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91" creationId="{3A50F040-F471-4E94-9850-F5B66C2506BD}"/>
          </ac:spMkLst>
        </pc:spChg>
        <pc:spChg chg="add del">
          <ac:chgData name="Cristian Chilipirea" userId="34ab170da5908fc4" providerId="LiveId" clId="{51E1D80A-4A29-4E2A-B293-4232621C1517}" dt="2019-10-06T18:08:16.734" v="252"/>
          <ac:spMkLst>
            <pc:docMk/>
            <pc:sldMk cId="3181653658" sldId="514"/>
            <ac:spMk id="292" creationId="{4B13305A-BA86-43FC-9ED1-12FD41F4D2E7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01" creationId="{7A4E5C02-6156-4027-888E-DBF47F3B490B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02" creationId="{22FA61D9-64F3-48B5-9262-69A3253A1598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03" creationId="{AA076818-C1DC-444D-9E24-21566A957D81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04" creationId="{B1FCE1A5-166C-4093-A2D6-243FDE2ABE40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05" creationId="{E5D16BE3-0A98-4933-92FA-2DFAE4FB2505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06" creationId="{7D72C9CA-17CA-4B8E-A754-48DA6A63D7CE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07" creationId="{DD710358-B4D9-44A4-8C42-E652EA4F1BFC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08" creationId="{DF7E530D-F83B-4E24-930B-C05248F7C8F9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09" creationId="{A0FADF45-03AE-4061-8B1A-1BB79A7C7112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10" creationId="{C91390D9-71E9-4D40-9CDC-1630160A33E3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11" creationId="{3BC5F6C6-D607-4EEC-ADBF-A2F592039996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12" creationId="{7C40B5DE-C0D5-435B-90EC-3553191E609A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13" creationId="{8135D727-AC40-45BA-8170-335F1C986BB2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14" creationId="{27FE25ED-52FE-44C4-A460-CB86DA8CEABC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15" creationId="{CC698BA2-BFDC-4BA2-B1C7-6257A09F5715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16" creationId="{74907FD1-0E0C-43CF-9B83-A3249849E667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17" creationId="{04B0CBA7-B6E0-4AE5-957B-E16D90A30FD8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18" creationId="{BCEB60EF-38FE-420A-A57E-A4B1E456CEA8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19" creationId="{39FC3412-5CFC-4C96-ADD8-4D52F8E5699E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20" creationId="{D448FE87-9694-4813-9629-0EE12A96F238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21" creationId="{130ECDC6-91CF-40D3-B946-459A4AE24BC6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22" creationId="{33D78813-CD01-4584-BCC8-B94F29CBCED5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23" creationId="{8B88D5FD-223D-4E32-9870-086663BC214A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24" creationId="{3F1E2037-0EDF-4F24-95E2-3CF288A76CBE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25" creationId="{636FE78C-57C6-4E9D-BC82-D9903FA3E3EF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26" creationId="{2E605984-3FF1-4CDC-9515-DF6B3A9D5612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27" creationId="{0A5A674A-3C10-4C91-A9A3-34C9BCE7AD10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28" creationId="{3B2E3582-12E5-4DD4-B000-25F5C502C5C8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29" creationId="{21A05F4F-B692-4A91-AE80-9D4DEDEBBC76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30" creationId="{01351F3E-4DDB-48E3-9A8C-204539192391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31" creationId="{59674229-1EB7-4EDC-BC24-DAA6194CC037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32" creationId="{9942D803-D7D9-482E-A5C8-BBE478D60FB0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33" creationId="{FE09FB33-1893-4E4C-A418-36CB50C6D94D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34" creationId="{E8CD7DE8-00D7-4935-8E65-07B1F04A2888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35" creationId="{4E2A240B-69EE-4E63-BF0C-83741B0B65BE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36" creationId="{63656B8C-C3EA-4E76-980D-4CBF36C2860B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37" creationId="{735370F3-7AC2-436E-8967-EB1795FD3EEC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38" creationId="{2C0D967B-CA46-487E-AEB3-207624326F85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39" creationId="{27E8287E-C43E-48CB-909C-00FD0173452A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40" creationId="{FCD0A996-9E77-4F45-B064-867BA9586806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41" creationId="{6DCEF82D-874A-415C-BFF9-C7BAD299227B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42" creationId="{7CCBDB44-F52B-445F-A948-4107CF404DFB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43" creationId="{9CD71700-9E43-4FB4-800D-18FCE21C6C5D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44" creationId="{DAAEF012-12EC-48A3-9EF1-B28731DF784D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45" creationId="{14FD1AC4-61C4-4ADC-A198-087DF2581033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46" creationId="{8D4DE9B7-CEF1-4FE4-B0D0-3920D08FA1D2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47" creationId="{89B0F2C5-4B49-4C51-B95C-C7FBE487579E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48" creationId="{76E57E73-F5F3-43AC-BEFD-ACD3383C2189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49" creationId="{A1967FAE-4195-4EAD-90A7-7D57D4D7281E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50" creationId="{DAF34DC4-6D01-4C6B-9B56-4DB02C3A0322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51" creationId="{67D2D88D-A336-46DD-B548-36BC58005C16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52" creationId="{B2188A9C-4AF0-4828-BA4F-0021BE068BC1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53" creationId="{B069FDA4-C063-4C56-B0DF-B407E06A3884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54" creationId="{E210E63F-B520-47D5-B041-F1AACAA4E291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55" creationId="{7FB01B8B-6C3D-4FBC-99CE-E4102E604F84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56" creationId="{1B0832DB-D1D0-42E2-B99D-2119657D76B5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57" creationId="{18302126-8A8E-4572-B347-A8E8E3A2BFE8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58" creationId="{E183B44A-DB4B-43FB-A162-D3ED48F77EC1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59" creationId="{A13534FB-87EE-444F-A098-FA4A76440E68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60" creationId="{58510368-4C49-4161-9338-7A541B8ED80A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61" creationId="{F4034F90-6ABD-4ED2-AF44-4F0171BEB874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62" creationId="{36533006-AF13-4037-AA19-0192B9282FC8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63" creationId="{20ECD912-2914-473D-9FE7-7F7B945E2135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64" creationId="{1D12A967-4C9E-4152-B942-FD8D38B672B1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65" creationId="{B8DC2273-C80B-434A-AAFE-265860C4C900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66" creationId="{DF925ACC-5EFB-4F3A-96B9-F02206CC20BB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67" creationId="{FE942D1C-F75B-4B04-BDCC-BF20B1EAA62C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68" creationId="{93A816A6-A59B-46DB-BCDC-6CE8F623C7E0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69" creationId="{8680E931-E31D-4E83-BEBE-9FC2AFED1DDB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70" creationId="{F10F4EBA-22AB-4DAF-A978-D3162FED52B7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71" creationId="{B222DB99-74DB-460D-9C2D-400D1BF3B573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72" creationId="{74EC53DD-302B-4AA2-8BDE-0EC542285635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73" creationId="{DF5CE4FE-95BD-43D5-9764-6B80490D432F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74" creationId="{FEEB58F6-242E-4D4A-9DA6-6662A8096C41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75" creationId="{10D395BE-2CA2-4D64-B93D-904651AA503C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76" creationId="{C22440FE-9E81-4373-A238-86C24B68CBEE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77" creationId="{B3ABE09E-2A83-4A09-9F9B-C02BF35A4DBC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78" creationId="{B6CC6D74-8BBA-464E-AAE6-0BD1081AC71D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79" creationId="{8931EC84-0BCC-46CA-8E4C-9AD89C6D0992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80" creationId="{81FE65A6-AFA2-4A83-B52A-844077C629EB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81" creationId="{3285D8C2-FD6F-48FD-837B-26F817844ABA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82" creationId="{A05E0653-8A92-4709-9DD0-29AD3EC0D098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83" creationId="{B0BFFFDA-9D6D-4374-80DD-8815CF6D7B1F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84" creationId="{692EE5CB-5FB9-42E5-80B5-2A3D11FBCED5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85" creationId="{8FEEF005-8EBA-4EDA-A110-414A0B7D73E5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86" creationId="{07BBA4BB-A2B4-4DF0-9280-498BDF9ACD53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87" creationId="{821C5718-982A-4D48-BF70-04A25AE213B1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88" creationId="{9EC7A53E-EE28-48F2-B874-9C6575EC0D1D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89" creationId="{BBE6937D-9065-4675-8E53-AB97336BDD60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90" creationId="{8E02DE19-AF7F-46FC-ACC8-631257C6156F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91" creationId="{2620A07E-D437-41F9-A605-504D946CED0E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92" creationId="{00744926-7E6B-4257-A015-4761E03C4514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93" creationId="{E45560D4-4997-4315-BE26-3DC17D78FE70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94" creationId="{74861CC1-BF57-4EC3-98E5-550C2CFFE859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95" creationId="{55311127-923E-4449-A98B-F68E76C86FAC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96" creationId="{3B614018-24A4-4252-820B-F6379F921D68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97" creationId="{BC208379-95C2-40C4-8E1B-CAF054687A83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98" creationId="{26AD58FF-D82A-4921-A706-4246FF130C4B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399" creationId="{A1A62ADC-27B2-42CC-AD41-ACD15878494A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00" creationId="{3AF410FE-7644-4F72-8934-0B6C8F2DE427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01" creationId="{4D3F341C-8324-44C5-A687-805FEFE14486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02" creationId="{731AE8C6-F864-4148-B858-783CB4998162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03" creationId="{E27CB52F-B234-4D4D-80CE-A5A3D77D4341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04" creationId="{2E2C63E0-788D-4F4E-BAC5-9D292F2D781A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05" creationId="{F527C628-97A6-4A45-8DC7-A187329E13B2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06" creationId="{D9FEA384-4198-449B-BBE7-5D2D0A9FE033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07" creationId="{35EA70DE-CDB9-439F-8289-8FCC7230BDAB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08" creationId="{B8D5B4FA-BB3B-4DEC-93E9-4481CAA52D63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09" creationId="{C751C3F7-C0E3-4820-BCC6-7B472F32DA43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10" creationId="{B0DB95D2-C78C-411F-A262-C91115839465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11" creationId="{676668D9-5F89-430D-B108-2E28D2E53F37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12" creationId="{D3649476-7F88-4BCD-B2A0-D0AA5F89D74A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13" creationId="{A586029E-596D-4252-9BED-B7E260593C8D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14" creationId="{A18072FE-D677-482C-87A6-29154BE1EDD6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15" creationId="{56B5D6E8-E66F-4C4B-BD6B-EEC0091D78B0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16" creationId="{FBDC4341-DEA4-47AD-961D-C3E8428A1DE5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17" creationId="{EF174D8E-71B7-4EEE-9198-38C0E7A6E6C6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18" creationId="{3F8400CE-3D3E-49A3-A2A3-15E64E31098A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19" creationId="{C84DF80C-EADD-4C19-BB0B-B8C423DF4B84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20" creationId="{A6619732-0575-465E-9CE3-1F29DB232529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21" creationId="{1F3B33F5-EB8E-41F8-A35B-27689DBED68C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22" creationId="{B4E07012-C54F-40BD-BD0D-F3408F0A449F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23" creationId="{BB0719B6-C287-4461-8F9C-68D705F7054B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24" creationId="{626832E2-BC95-47E5-9A0A-68B7AC23073A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25" creationId="{1A5BD796-BBB8-46F2-82DE-9B8B7A20B45F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26" creationId="{1F460BA7-9A4F-427B-BD6A-5EE318A1F0EF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27" creationId="{11F39620-567A-4086-9F9E-12FD3D025DCB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28" creationId="{E2FF2080-B42F-4C87-BA67-0C0ACB1F81DC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29" creationId="{2A5D3748-3A63-4976-954B-E3460F027D5F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30" creationId="{280F6109-DE64-47AF-BF78-B1FA7D7AAA49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31" creationId="{02ABC600-31B0-4002-9B7F-A811701FE151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32" creationId="{A03EEBCF-29AB-496B-82A2-FBD53582AFA2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33" creationId="{88A37782-E6CE-46CA-B11D-333943E4ED8F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34" creationId="{1D76D825-2B33-4432-9FDC-524FB86B4246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35" creationId="{24D1BDFA-1603-42FA-8AF5-AE31ECC04F81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36" creationId="{066881C4-FBDB-411B-9CB6-ECFB6282C983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37" creationId="{241DF173-18FA-4331-B863-3B91F6F79C84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38" creationId="{605CFAC7-426B-474D-9A31-DF355611FAA8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39" creationId="{6C9CEA8C-AD85-40CC-A94E-4F82B3BD652B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40" creationId="{FE7F340D-D895-496E-BD84-DBCD34B0E17F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41" creationId="{221924A5-A4D7-456E-B5F7-3D1640E33828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42" creationId="{080DEBFD-BC43-4B4A-A320-09725F93976B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43" creationId="{7039D7C3-508C-4F2A-9503-B987B1BE3936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44" creationId="{2A16FAF2-E98A-4595-9D84-69517A50D84D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45" creationId="{B24723E2-4AE5-4A25-81C5-E78887DFB572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46" creationId="{A6B16966-AC2C-49AF-A85E-0B8C7AD7CD1F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47" creationId="{BE8A56AE-3114-4F7A-9629-21C70090E683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48" creationId="{8C3AA0C3-A727-4900-A557-A17ED07DC623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49" creationId="{1BEE0C50-3F33-499A-A681-DCFE961FCFC2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50" creationId="{211A1713-6893-46BF-9491-DD9A2AB1995A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51" creationId="{528550DF-DD95-4726-B7E2-497DFA189579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52" creationId="{83348F84-B3F9-42A0-80C2-F2937A25EC56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53" creationId="{B35384A0-FF78-4C90-B5C4-6706F3B354C7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54" creationId="{1BBA757E-B32B-4384-99B6-EF26759BB090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55" creationId="{0A43BAA8-44CE-459F-8774-7D378354CA13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56" creationId="{1E056112-FA10-4EBE-A668-5FCC5C301E8A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57" creationId="{C36148EF-E1FE-4EE5-87F9-128323C4AB0A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58" creationId="{3F0DD73C-A100-43E2-96EA-A200536F597E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59" creationId="{8600F84A-D6A1-465D-83B2-600A54B892C8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60" creationId="{22C69E79-50F1-4E70-9E23-1C3DC2C7EA11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61" creationId="{2D0B0190-0941-4931-999A-4B56EA1C5706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62" creationId="{083E538D-5536-44C0-A4C0-B799F6BD0F8A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63" creationId="{03F73C04-9041-488D-AB1D-8AE999BEE3CB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64" creationId="{38E5CE0E-0D5B-4750-A9D4-12175DEF2597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65" creationId="{F2496754-956C-483B-B78C-3B81B98BA6C1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66" creationId="{A481C66C-195C-4671-8147-BF7C01C3C184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67" creationId="{3051840A-AF31-4713-8B47-00C4209D02EE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68" creationId="{9A5E0D0A-9373-4497-BEF4-E5DD9BAEB42C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69" creationId="{95B3F701-38F7-4CEC-998E-EF57AEA5483D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70" creationId="{4C3D39CC-B7CF-43D5-B533-5D99754DF628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71" creationId="{AC7A694D-19EC-441B-BEC8-2BD3E4401590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72" creationId="{AA9CCF43-AB40-4CC9-BA49-5A4F00F9F3A6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73" creationId="{DD879FCB-1821-44E2-871D-0F4889C019CD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74" creationId="{D0128353-CEE7-4DBE-9622-3514024D9A07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75" creationId="{E83057E4-4C6E-4EC4-AA6E-3A14F89C06CA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76" creationId="{F5DD81E7-6D51-4471-9C8F-52357E18F20D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77" creationId="{E35EEB82-726D-4D6F-AB88-1C5BC27AB8BA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78" creationId="{8D589E75-7A3D-4398-8AE0-3FBF7D335717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79" creationId="{DC7D031D-E83D-4278-BEFC-B18503D8143E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80" creationId="{C8E347FE-B665-4FAA-9CBF-2ED2B2F68864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81" creationId="{FF1FDCC9-BAD6-4603-B68B-1277A0317D78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82" creationId="{FD13A0CC-5DBD-4C01-923D-258285BA779B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83" creationId="{0CA32094-8B01-4917-91C2-6484B5717E88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84" creationId="{B779D4E7-05C9-4486-AFC4-99935F1D05C9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85" creationId="{863A6161-414B-4725-8D38-DB38B05C4A88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86" creationId="{5B47B450-9EB2-4CDE-9CBA-EE69D4B7E539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87" creationId="{CA3ED1B2-8BEA-4404-BBE2-51BCF5C12717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88" creationId="{7EA008E9-5A0E-4207-9FF7-D5512143278A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89" creationId="{B9631E26-EAF7-4DF2-BE41-A25AF2040CDF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90" creationId="{08388760-A1FB-44F2-8489-B9F0F8B11F0D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91" creationId="{DC526EE5-6337-4CB0-B4FA-8563E9808A8D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92" creationId="{2AD3448F-56BF-4261-8E6D-F5AA9BE6789B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93" creationId="{84D41E70-7BA5-4B8D-A33A-A2E9D62C7417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94" creationId="{906DB155-264A-42DE-AE4B-23A78F14AF54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95" creationId="{2D56E250-D5FE-41B2-9CDD-8F2971E2EDEC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96" creationId="{230D6BD2-57CC-491A-95CE-95805C04BC48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97" creationId="{F87C8CDF-A850-4B46-810B-BE543477FD11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98" creationId="{56D1A00F-CA8A-4CAC-AD48-B4D05678F12F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499" creationId="{A92F84DA-6BA7-4E5F-8275-AF063966B6E0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00" creationId="{153BF036-A328-4903-939A-B720D1BE0081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01" creationId="{6F27CB72-EF36-416A-B255-2CB16F51226D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02" creationId="{12C97198-6158-40B9-90F1-0F0F9B5505D8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03" creationId="{5C7BADF9-CCBE-4C1F-AB23-4BCA5155C516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04" creationId="{D49973D8-537B-4C74-B2B1-5405849179D8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05" creationId="{6B74914C-2ACA-47C7-B013-B09F102236CB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06" creationId="{003489D7-5C94-425B-9282-5B09583942B5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07" creationId="{83345C2B-D4CC-42C7-9FA4-27A312C1253D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08" creationId="{AFF7C4AC-D4EC-49DE-8B10-328FE1164863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09" creationId="{7A034FF5-0338-44F7-8199-5E2D13B7173E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10" creationId="{C468B9EB-210C-47CC-B2AE-0B63171B5030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11" creationId="{B8E19A6A-BBD2-473A-9633-ACCA43BC899E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12" creationId="{944F31D6-C953-4BB3-A062-0EFDD4C57C63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13" creationId="{453BF36D-1743-469B-BBAE-19737877BDBA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14" creationId="{7EEE210B-3163-4E92-80B4-7B7294F9162C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15" creationId="{711418C2-CB97-4D4D-9707-CFD86968112A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16" creationId="{DF911D9E-53FB-4EA6-B996-0554591BF0AB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17" creationId="{B865AF6A-2408-43A2-928A-30B7B6F3B2EB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18" creationId="{629F2544-5607-4F3B-9AF1-891EBBAD418C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19" creationId="{C65047F6-AA84-4ECF-937F-CC8E11D8F5FC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20" creationId="{519E99C5-E985-483B-9274-B939C29D3010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21" creationId="{164DCC7E-2128-4869-8358-A98B685FD0F6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22" creationId="{17830576-B4D4-4DB6-9E27-82681ACD1F17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23" creationId="{D4A5BFF5-C2F7-4597-BD20-A74AD9C773BE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24" creationId="{A99AB12D-498C-4577-90DE-9208B314A4FD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25" creationId="{BD6B8221-47F3-4723-87BD-B48822072814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26" creationId="{08A94B96-F85E-454C-A92E-CC0F6F27EEA1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27" creationId="{53696935-C62C-4B3E-AF18-CF34294A26EC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28" creationId="{4FF56CB6-4542-4C27-8A40-0DAE2D977F29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29" creationId="{8664E249-BE3F-4BC6-BB79-11FB1D9EE791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30" creationId="{5C103ECD-B780-4051-8C84-8A26E39BEA62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31" creationId="{D9AA84DF-E271-46AE-B498-AE556A06BEB9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32" creationId="{FB1C73CC-D479-4139-839A-FCD12389C36C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33" creationId="{5E83CC1E-4BE8-47B1-A30C-3DE6010B362A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34" creationId="{EC1FC33C-DCB2-4FDA-93CB-B20F49CCB3B6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35" creationId="{F91AA816-EBEA-4641-AE26-AFD86AA5A735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36" creationId="{496D8848-459D-43F4-A26B-6BB62D67F9BD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37" creationId="{F2F1BC25-24C0-4FEC-AD8D-7645E269D736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38" creationId="{BF11D1E3-E72E-429B-855E-3ADEED454516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39" creationId="{420D9E39-F430-4C36-AB2D-93A529190280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40" creationId="{42F140EE-B6D8-4402-BC54-860413B5B869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41" creationId="{E2FD9EFA-1B18-48CE-A29F-3E151EC2E68D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42" creationId="{49FF6FA8-86A7-4EC5-B69D-40F11DB27A87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43" creationId="{CA6DAD2B-AE06-4CE1-8848-23A8535F6712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44" creationId="{AEEBF3F1-7D22-4E32-B50B-0326295CA579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45" creationId="{F20ACCB2-FD23-434D-ACDE-FE124274B485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46" creationId="{81AAAC26-93A2-405D-BF46-CABF54900EE5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47" creationId="{51649EAA-4BCD-48D5-9485-C8B4E96A2B05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48" creationId="{1878A040-AA8C-4600-A21E-2EA27BB07978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49" creationId="{A35C5B15-0DEB-446B-BAF1-0CE045DF2640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50" creationId="{B226938A-4790-4AA1-A190-C25818CE4485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51" creationId="{5D05D01D-F259-4666-9D94-95794B6A40B3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52" creationId="{F4C389B5-FEEB-4B93-BB5C-94A56442C716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53" creationId="{F192A84A-C9CA-4A42-86A9-5B61F88E7628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54" creationId="{2611C941-A1D0-4A31-925E-7555E4E1CF12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55" creationId="{82303D61-B91A-46D7-A319-EB6E5AE8C5EF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56" creationId="{EFCD06F2-AEE5-45C8-9FD5-AB5675B9DB32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57" creationId="{A10248EC-3C70-4899-9661-0651487875B2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58" creationId="{16896CE6-AC38-4D5E-B154-C080324B9AB2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59" creationId="{C11DE987-50D5-47DA-86FC-4F6EC46A99AA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60" creationId="{4C745DA8-4AB0-42E7-A234-2E386C359E56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61" creationId="{26136E15-50DC-4AF2-86E0-9408F0683445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62" creationId="{D482A3C8-63F4-4A3E-86D2-22E100FB482B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63" creationId="{1D1C21FA-00CE-444E-8F64-CAD2D0D59A09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64" creationId="{DB090843-36D5-4A23-B7DF-BEBEFEA66C2D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65" creationId="{4A368EA0-8D09-46BF-980C-3A55B1B77C90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66" creationId="{5F937900-98C3-4E5E-97F5-5BF3D7D97C37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67" creationId="{720505D1-58E1-41FE-8974-8C87BFF473BE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68" creationId="{87B4C229-A4D4-42C8-8506-6B542ECAD571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69" creationId="{B79B9961-90A3-443C-85E0-5FB281640375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70" creationId="{A9632813-1BC2-47B6-92FD-9E48101C18D7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71" creationId="{2ECE6972-4404-41E9-9437-A84929F73CCC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72" creationId="{1C496E97-2989-4C94-BAC1-F8E365FF2957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73" creationId="{E0676AA1-A6C6-48D5-9951-4986825F8555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74" creationId="{676A2F5D-62F4-402A-A6F0-16CE7A7350E0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75" creationId="{676420C8-EB68-47C0-BF5C-E640BC63F0F2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76" creationId="{C09DC062-54D7-4D1D-85AC-73AE57E3B586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77" creationId="{C3241462-EEB1-4498-BC93-D845B6D4D81F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78" creationId="{7D5F2910-C1BD-46B2-8CA1-FF75FE9916D2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79" creationId="{EAB64258-B2B1-44DB-8B5B-B2EEE2E3EA51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80" creationId="{498DE22A-05F2-47E2-91CD-38D4F1B1D0D0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81" creationId="{136CAC99-3FE0-4CE2-B78A-66F40C9C42D3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86" creationId="{E8BF52BD-7469-4C08-AE90-BA9BA06B25BB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87" creationId="{62E267DB-6F2F-4E13-9BE4-75806ADE201D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88" creationId="{CE041633-DBD6-46BF-92E3-1185EEE088D9}"/>
          </ac:spMkLst>
        </pc:spChg>
        <pc:spChg chg="add mod">
          <ac:chgData name="Cristian Chilipirea" userId="34ab170da5908fc4" providerId="LiveId" clId="{51E1D80A-4A29-4E2A-B293-4232621C1517}" dt="2019-10-06T18:08:25.883" v="254" actId="1076"/>
          <ac:spMkLst>
            <pc:docMk/>
            <pc:sldMk cId="3181653658" sldId="514"/>
            <ac:spMk id="589" creationId="{75FF4F42-010F-455A-8BC5-5333036D69DE}"/>
          </ac:spMkLst>
        </pc:spChg>
        <pc:cxnChg chg="add del">
          <ac:chgData name="Cristian Chilipirea" userId="34ab170da5908fc4" providerId="LiveId" clId="{51E1D80A-4A29-4E2A-B293-4232621C1517}" dt="2019-10-06T18:08:16.734" v="252"/>
          <ac:cxnSpMkLst>
            <pc:docMk/>
            <pc:sldMk cId="3181653658" sldId="514"/>
            <ac:cxnSpMk id="285" creationId="{204BAA91-9CF4-43B1-9A7B-E1755B7B8E7A}"/>
          </ac:cxnSpMkLst>
        </pc:cxnChg>
        <pc:cxnChg chg="add del">
          <ac:chgData name="Cristian Chilipirea" userId="34ab170da5908fc4" providerId="LiveId" clId="{51E1D80A-4A29-4E2A-B293-4232621C1517}" dt="2019-10-06T18:08:16.734" v="252"/>
          <ac:cxnSpMkLst>
            <pc:docMk/>
            <pc:sldMk cId="3181653658" sldId="514"/>
            <ac:cxnSpMk id="286" creationId="{CEDDA7A1-2FEA-4F4E-A1C1-F4E0964BAA39}"/>
          </ac:cxnSpMkLst>
        </pc:cxnChg>
        <pc:cxnChg chg="add del">
          <ac:chgData name="Cristian Chilipirea" userId="34ab170da5908fc4" providerId="LiveId" clId="{51E1D80A-4A29-4E2A-B293-4232621C1517}" dt="2019-10-06T18:08:16.734" v="252"/>
          <ac:cxnSpMkLst>
            <pc:docMk/>
            <pc:sldMk cId="3181653658" sldId="514"/>
            <ac:cxnSpMk id="287" creationId="{BD65A193-A360-406B-810B-F121386E684F}"/>
          </ac:cxnSpMkLst>
        </pc:cxnChg>
        <pc:cxnChg chg="add del">
          <ac:chgData name="Cristian Chilipirea" userId="34ab170da5908fc4" providerId="LiveId" clId="{51E1D80A-4A29-4E2A-B293-4232621C1517}" dt="2019-10-06T18:08:16.734" v="252"/>
          <ac:cxnSpMkLst>
            <pc:docMk/>
            <pc:sldMk cId="3181653658" sldId="514"/>
            <ac:cxnSpMk id="288" creationId="{9496BF87-E884-495D-A00C-AD5961EE77A8}"/>
          </ac:cxnSpMkLst>
        </pc:cxnChg>
        <pc:cxnChg chg="add del">
          <ac:chgData name="Cristian Chilipirea" userId="34ab170da5908fc4" providerId="LiveId" clId="{51E1D80A-4A29-4E2A-B293-4232621C1517}" dt="2019-10-06T18:08:16.734" v="252"/>
          <ac:cxnSpMkLst>
            <pc:docMk/>
            <pc:sldMk cId="3181653658" sldId="514"/>
            <ac:cxnSpMk id="293" creationId="{6BF8D03E-F347-4D55-85AF-02CF2BF6C02C}"/>
          </ac:cxnSpMkLst>
        </pc:cxnChg>
        <pc:cxnChg chg="add del">
          <ac:chgData name="Cristian Chilipirea" userId="34ab170da5908fc4" providerId="LiveId" clId="{51E1D80A-4A29-4E2A-B293-4232621C1517}" dt="2019-10-06T18:08:16.734" v="252"/>
          <ac:cxnSpMkLst>
            <pc:docMk/>
            <pc:sldMk cId="3181653658" sldId="514"/>
            <ac:cxnSpMk id="294" creationId="{E071584E-A4B9-4D73-9B66-C060FECD15B4}"/>
          </ac:cxnSpMkLst>
        </pc:cxnChg>
        <pc:cxnChg chg="add del">
          <ac:chgData name="Cristian Chilipirea" userId="34ab170da5908fc4" providerId="LiveId" clId="{51E1D80A-4A29-4E2A-B293-4232621C1517}" dt="2019-10-06T18:08:16.734" v="252"/>
          <ac:cxnSpMkLst>
            <pc:docMk/>
            <pc:sldMk cId="3181653658" sldId="514"/>
            <ac:cxnSpMk id="295" creationId="{589110BC-5703-4310-8F22-4E1B7D9D5D2E}"/>
          </ac:cxnSpMkLst>
        </pc:cxnChg>
        <pc:cxnChg chg="add del">
          <ac:chgData name="Cristian Chilipirea" userId="34ab170da5908fc4" providerId="LiveId" clId="{51E1D80A-4A29-4E2A-B293-4232621C1517}" dt="2019-10-06T18:08:16.734" v="252"/>
          <ac:cxnSpMkLst>
            <pc:docMk/>
            <pc:sldMk cId="3181653658" sldId="514"/>
            <ac:cxnSpMk id="296" creationId="{26FC06F9-EDAF-414B-A4C3-A4C573778FC9}"/>
          </ac:cxnSpMkLst>
        </pc:cxnChg>
        <pc:cxnChg chg="add del">
          <ac:chgData name="Cristian Chilipirea" userId="34ab170da5908fc4" providerId="LiveId" clId="{51E1D80A-4A29-4E2A-B293-4232621C1517}" dt="2019-10-06T18:08:16.734" v="252"/>
          <ac:cxnSpMkLst>
            <pc:docMk/>
            <pc:sldMk cId="3181653658" sldId="514"/>
            <ac:cxnSpMk id="297" creationId="{8A41EA91-FAFB-47EA-BFA2-E018E7A58099}"/>
          </ac:cxnSpMkLst>
        </pc:cxnChg>
        <pc:cxnChg chg="add del">
          <ac:chgData name="Cristian Chilipirea" userId="34ab170da5908fc4" providerId="LiveId" clId="{51E1D80A-4A29-4E2A-B293-4232621C1517}" dt="2019-10-06T18:08:16.734" v="252"/>
          <ac:cxnSpMkLst>
            <pc:docMk/>
            <pc:sldMk cId="3181653658" sldId="514"/>
            <ac:cxnSpMk id="298" creationId="{163C7C29-54D4-4D07-A0B3-08B4DA9AD52A}"/>
          </ac:cxnSpMkLst>
        </pc:cxnChg>
        <pc:cxnChg chg="add del">
          <ac:chgData name="Cristian Chilipirea" userId="34ab170da5908fc4" providerId="LiveId" clId="{51E1D80A-4A29-4E2A-B293-4232621C1517}" dt="2019-10-06T18:08:16.734" v="252"/>
          <ac:cxnSpMkLst>
            <pc:docMk/>
            <pc:sldMk cId="3181653658" sldId="514"/>
            <ac:cxnSpMk id="299" creationId="{AB3FFB5D-8C65-4D7C-A05A-42AAFA4A32FF}"/>
          </ac:cxnSpMkLst>
        </pc:cxnChg>
        <pc:cxnChg chg="add del">
          <ac:chgData name="Cristian Chilipirea" userId="34ab170da5908fc4" providerId="LiveId" clId="{51E1D80A-4A29-4E2A-B293-4232621C1517}" dt="2019-10-06T18:08:16.734" v="252"/>
          <ac:cxnSpMkLst>
            <pc:docMk/>
            <pc:sldMk cId="3181653658" sldId="514"/>
            <ac:cxnSpMk id="300" creationId="{F69D2372-86EC-4181-B5BC-8301E55627F9}"/>
          </ac:cxnSpMkLst>
        </pc:cxnChg>
        <pc:cxnChg chg="add mod">
          <ac:chgData name="Cristian Chilipirea" userId="34ab170da5908fc4" providerId="LiveId" clId="{51E1D80A-4A29-4E2A-B293-4232621C1517}" dt="2019-10-06T18:08:25.883" v="254" actId="1076"/>
          <ac:cxnSpMkLst>
            <pc:docMk/>
            <pc:sldMk cId="3181653658" sldId="514"/>
            <ac:cxnSpMk id="582" creationId="{7D44E634-764D-4B49-9850-D827D049DBE6}"/>
          </ac:cxnSpMkLst>
        </pc:cxnChg>
        <pc:cxnChg chg="add mod">
          <ac:chgData name="Cristian Chilipirea" userId="34ab170da5908fc4" providerId="LiveId" clId="{51E1D80A-4A29-4E2A-B293-4232621C1517}" dt="2019-10-06T18:08:25.883" v="254" actId="1076"/>
          <ac:cxnSpMkLst>
            <pc:docMk/>
            <pc:sldMk cId="3181653658" sldId="514"/>
            <ac:cxnSpMk id="583" creationId="{5E168DBD-15F6-4A69-865F-C0991FF55077}"/>
          </ac:cxnSpMkLst>
        </pc:cxnChg>
        <pc:cxnChg chg="add mod">
          <ac:chgData name="Cristian Chilipirea" userId="34ab170da5908fc4" providerId="LiveId" clId="{51E1D80A-4A29-4E2A-B293-4232621C1517}" dt="2019-10-06T18:08:25.883" v="254" actId="1076"/>
          <ac:cxnSpMkLst>
            <pc:docMk/>
            <pc:sldMk cId="3181653658" sldId="514"/>
            <ac:cxnSpMk id="584" creationId="{678DC146-C9D3-40A3-9867-4AABFA5A3728}"/>
          </ac:cxnSpMkLst>
        </pc:cxnChg>
        <pc:cxnChg chg="add mod">
          <ac:chgData name="Cristian Chilipirea" userId="34ab170da5908fc4" providerId="LiveId" clId="{51E1D80A-4A29-4E2A-B293-4232621C1517}" dt="2019-10-06T18:08:25.883" v="254" actId="1076"/>
          <ac:cxnSpMkLst>
            <pc:docMk/>
            <pc:sldMk cId="3181653658" sldId="514"/>
            <ac:cxnSpMk id="585" creationId="{F6F24C9C-D02D-43EE-8EA4-FA9FEEA9B81C}"/>
          </ac:cxnSpMkLst>
        </pc:cxnChg>
        <pc:cxnChg chg="add mod">
          <ac:chgData name="Cristian Chilipirea" userId="34ab170da5908fc4" providerId="LiveId" clId="{51E1D80A-4A29-4E2A-B293-4232621C1517}" dt="2019-10-06T18:08:25.883" v="254" actId="1076"/>
          <ac:cxnSpMkLst>
            <pc:docMk/>
            <pc:sldMk cId="3181653658" sldId="514"/>
            <ac:cxnSpMk id="590" creationId="{3038AF0F-39FD-48F1-9C4A-9674F12F446C}"/>
          </ac:cxnSpMkLst>
        </pc:cxnChg>
        <pc:cxnChg chg="add mod">
          <ac:chgData name="Cristian Chilipirea" userId="34ab170da5908fc4" providerId="LiveId" clId="{51E1D80A-4A29-4E2A-B293-4232621C1517}" dt="2019-10-06T18:08:25.883" v="254" actId="1076"/>
          <ac:cxnSpMkLst>
            <pc:docMk/>
            <pc:sldMk cId="3181653658" sldId="514"/>
            <ac:cxnSpMk id="591" creationId="{716AE1D9-48AB-4667-80B7-42BE5AF6D0A2}"/>
          </ac:cxnSpMkLst>
        </pc:cxnChg>
        <pc:cxnChg chg="add mod">
          <ac:chgData name="Cristian Chilipirea" userId="34ab170da5908fc4" providerId="LiveId" clId="{51E1D80A-4A29-4E2A-B293-4232621C1517}" dt="2019-10-06T18:08:25.883" v="254" actId="1076"/>
          <ac:cxnSpMkLst>
            <pc:docMk/>
            <pc:sldMk cId="3181653658" sldId="514"/>
            <ac:cxnSpMk id="592" creationId="{60433564-A1DF-436B-9494-C549931D68EF}"/>
          </ac:cxnSpMkLst>
        </pc:cxnChg>
        <pc:cxnChg chg="add mod">
          <ac:chgData name="Cristian Chilipirea" userId="34ab170da5908fc4" providerId="LiveId" clId="{51E1D80A-4A29-4E2A-B293-4232621C1517}" dt="2019-10-06T18:08:25.883" v="254" actId="1076"/>
          <ac:cxnSpMkLst>
            <pc:docMk/>
            <pc:sldMk cId="3181653658" sldId="514"/>
            <ac:cxnSpMk id="593" creationId="{98924820-A203-4FF8-9B02-F0ABDD89A4F1}"/>
          </ac:cxnSpMkLst>
        </pc:cxnChg>
        <pc:cxnChg chg="add mod">
          <ac:chgData name="Cristian Chilipirea" userId="34ab170da5908fc4" providerId="LiveId" clId="{51E1D80A-4A29-4E2A-B293-4232621C1517}" dt="2019-10-06T18:08:25.883" v="254" actId="1076"/>
          <ac:cxnSpMkLst>
            <pc:docMk/>
            <pc:sldMk cId="3181653658" sldId="514"/>
            <ac:cxnSpMk id="594" creationId="{4D9B2F99-6788-4F5E-AEEB-75D94497EB7F}"/>
          </ac:cxnSpMkLst>
        </pc:cxnChg>
        <pc:cxnChg chg="add mod">
          <ac:chgData name="Cristian Chilipirea" userId="34ab170da5908fc4" providerId="LiveId" clId="{51E1D80A-4A29-4E2A-B293-4232621C1517}" dt="2019-10-06T18:08:25.883" v="254" actId="1076"/>
          <ac:cxnSpMkLst>
            <pc:docMk/>
            <pc:sldMk cId="3181653658" sldId="514"/>
            <ac:cxnSpMk id="595" creationId="{C4BB01AB-B8AB-4020-8DFA-072B072DF861}"/>
          </ac:cxnSpMkLst>
        </pc:cxnChg>
        <pc:cxnChg chg="add mod">
          <ac:chgData name="Cristian Chilipirea" userId="34ab170da5908fc4" providerId="LiveId" clId="{51E1D80A-4A29-4E2A-B293-4232621C1517}" dt="2019-10-06T18:08:25.883" v="254" actId="1076"/>
          <ac:cxnSpMkLst>
            <pc:docMk/>
            <pc:sldMk cId="3181653658" sldId="514"/>
            <ac:cxnSpMk id="596" creationId="{1A2FB1C8-5445-4F23-A54A-D7ADEDD8AD3D}"/>
          </ac:cxnSpMkLst>
        </pc:cxnChg>
        <pc:cxnChg chg="add mod">
          <ac:chgData name="Cristian Chilipirea" userId="34ab170da5908fc4" providerId="LiveId" clId="{51E1D80A-4A29-4E2A-B293-4232621C1517}" dt="2019-10-06T18:08:25.883" v="254" actId="1076"/>
          <ac:cxnSpMkLst>
            <pc:docMk/>
            <pc:sldMk cId="3181653658" sldId="514"/>
            <ac:cxnSpMk id="597" creationId="{EBCF90F9-3DB1-4303-867A-A7EE30B09C15}"/>
          </ac:cxnSpMkLst>
        </pc:cxnChg>
      </pc:sldChg>
      <pc:sldChg chg="addSp delSp modSp add modAnim">
        <pc:chgData name="Cristian Chilipirea" userId="34ab170da5908fc4" providerId="LiveId" clId="{51E1D80A-4A29-4E2A-B293-4232621C1517}" dt="2019-10-06T18:08:52.976" v="263" actId="1076"/>
        <pc:sldMkLst>
          <pc:docMk/>
          <pc:sldMk cId="2957820623" sldId="515"/>
        </pc:sldMkLst>
        <pc:spChg chg="mod">
          <ac:chgData name="Cristian Chilipirea" userId="34ab170da5908fc4" providerId="LiveId" clId="{51E1D80A-4A29-4E2A-B293-4232621C1517}" dt="2019-10-06T18:08:35.109" v="256"/>
          <ac:spMkLst>
            <pc:docMk/>
            <pc:sldMk cId="2957820623" sldId="515"/>
            <ac:spMk id="2" creationId="{0B1478FA-519B-40CC-87CB-59FEED7049A5}"/>
          </ac:spMkLst>
        </pc:spChg>
        <pc:spChg chg="del">
          <ac:chgData name="Cristian Chilipirea" userId="34ab170da5908fc4" providerId="LiveId" clId="{51E1D80A-4A29-4E2A-B293-4232621C1517}" dt="2019-10-06T18:08:43.508" v="259" actId="478"/>
          <ac:spMkLst>
            <pc:docMk/>
            <pc:sldMk cId="2957820623" sldId="515"/>
            <ac:spMk id="3" creationId="{F16E676B-BCB6-478D-9AD7-3FCCA4E4B8B8}"/>
          </ac:spMkLst>
        </pc:spChg>
        <pc:spChg chg="add del">
          <ac:chgData name="Cristian Chilipirea" userId="34ab170da5908fc4" providerId="LiveId" clId="{51E1D80A-4A29-4E2A-B293-4232621C1517}" dt="2019-10-06T18:08:50.724" v="261"/>
          <ac:spMkLst>
            <pc:docMk/>
            <pc:sldMk cId="2957820623" sldId="515"/>
            <ac:spMk id="5" creationId="{BD8024DB-5E44-4805-80FE-A7C5616CFC30}"/>
          </ac:spMkLst>
        </pc:spChg>
        <pc:spChg chg="add del">
          <ac:chgData name="Cristian Chilipirea" userId="34ab170da5908fc4" providerId="LiveId" clId="{51E1D80A-4A29-4E2A-B293-4232621C1517}" dt="2019-10-06T18:08:50.724" v="261"/>
          <ac:spMkLst>
            <pc:docMk/>
            <pc:sldMk cId="2957820623" sldId="515"/>
            <ac:spMk id="53" creationId="{2E03899D-A8A6-4A4A-8512-009383EF70A4}"/>
          </ac:spMkLst>
        </pc:spChg>
        <pc:spChg chg="add mod">
          <ac:chgData name="Cristian Chilipirea" userId="34ab170da5908fc4" providerId="LiveId" clId="{51E1D80A-4A29-4E2A-B293-4232621C1517}" dt="2019-10-06T18:08:52.976" v="263" actId="1076"/>
          <ac:spMkLst>
            <pc:docMk/>
            <pc:sldMk cId="2957820623" sldId="515"/>
            <ac:spMk id="54" creationId="{0BB1FB4A-D25B-421A-AB36-0E83234C635B}"/>
          </ac:spMkLst>
        </pc:spChg>
        <pc:spChg chg="add mod">
          <ac:chgData name="Cristian Chilipirea" userId="34ab170da5908fc4" providerId="LiveId" clId="{51E1D80A-4A29-4E2A-B293-4232621C1517}" dt="2019-10-06T18:08:52.976" v="263" actId="1076"/>
          <ac:spMkLst>
            <pc:docMk/>
            <pc:sldMk cId="2957820623" sldId="515"/>
            <ac:spMk id="102" creationId="{ADFF8D05-A87E-40F0-A919-BAF7F5B12225}"/>
          </ac:spMkLst>
        </pc:spChg>
        <pc:grpChg chg="add del">
          <ac:chgData name="Cristian Chilipirea" userId="34ab170da5908fc4" providerId="LiveId" clId="{51E1D80A-4A29-4E2A-B293-4232621C1517}" dt="2019-10-06T18:08:50.724" v="261"/>
          <ac:grpSpMkLst>
            <pc:docMk/>
            <pc:sldMk cId="2957820623" sldId="515"/>
            <ac:grpSpMk id="6" creationId="{244782BA-854A-42E3-B970-B28C56EAC061}"/>
          </ac:grpSpMkLst>
        </pc:grpChg>
        <pc:grpChg chg="add del">
          <ac:chgData name="Cristian Chilipirea" userId="34ab170da5908fc4" providerId="LiveId" clId="{51E1D80A-4A29-4E2A-B293-4232621C1517}" dt="2019-10-06T18:08:50.724" v="261"/>
          <ac:grpSpMkLst>
            <pc:docMk/>
            <pc:sldMk cId="2957820623" sldId="515"/>
            <ac:grpSpMk id="9" creationId="{F5CD1FAA-1150-43A4-BB65-63CCFBFDCB65}"/>
          </ac:grpSpMkLst>
        </pc:grpChg>
        <pc:grpChg chg="add del">
          <ac:chgData name="Cristian Chilipirea" userId="34ab170da5908fc4" providerId="LiveId" clId="{51E1D80A-4A29-4E2A-B293-4232621C1517}" dt="2019-10-06T18:08:50.724" v="261"/>
          <ac:grpSpMkLst>
            <pc:docMk/>
            <pc:sldMk cId="2957820623" sldId="515"/>
            <ac:grpSpMk id="12" creationId="{DAD83DA1-0D6B-411C-A88B-5BE0C4C8FF0A}"/>
          </ac:grpSpMkLst>
        </pc:grpChg>
        <pc:grpChg chg="add del">
          <ac:chgData name="Cristian Chilipirea" userId="34ab170da5908fc4" providerId="LiveId" clId="{51E1D80A-4A29-4E2A-B293-4232621C1517}" dt="2019-10-06T18:08:50.724" v="261"/>
          <ac:grpSpMkLst>
            <pc:docMk/>
            <pc:sldMk cId="2957820623" sldId="515"/>
            <ac:grpSpMk id="18" creationId="{6A9C5E5A-0BC5-4CA6-8428-48DE3FAC9191}"/>
          </ac:grpSpMkLst>
        </pc:grpChg>
        <pc:grpChg chg="add del">
          <ac:chgData name="Cristian Chilipirea" userId="34ab170da5908fc4" providerId="LiveId" clId="{51E1D80A-4A29-4E2A-B293-4232621C1517}" dt="2019-10-06T18:08:50.724" v="261"/>
          <ac:grpSpMkLst>
            <pc:docMk/>
            <pc:sldMk cId="2957820623" sldId="515"/>
            <ac:grpSpMk id="24" creationId="{F68E58BA-D8FE-47A9-99BB-9B7DB838F91D}"/>
          </ac:grpSpMkLst>
        </pc:grpChg>
        <pc:grpChg chg="add del">
          <ac:chgData name="Cristian Chilipirea" userId="34ab170da5908fc4" providerId="LiveId" clId="{51E1D80A-4A29-4E2A-B293-4232621C1517}" dt="2019-10-06T18:08:50.724" v="261"/>
          <ac:grpSpMkLst>
            <pc:docMk/>
            <pc:sldMk cId="2957820623" sldId="515"/>
            <ac:grpSpMk id="30" creationId="{530128D0-2FF3-4AD5-B0FA-7A4E78B90F0B}"/>
          </ac:grpSpMkLst>
        </pc:grpChg>
        <pc:grpChg chg="add del">
          <ac:chgData name="Cristian Chilipirea" userId="34ab170da5908fc4" providerId="LiveId" clId="{51E1D80A-4A29-4E2A-B293-4232621C1517}" dt="2019-10-06T18:08:50.724" v="261"/>
          <ac:grpSpMkLst>
            <pc:docMk/>
            <pc:sldMk cId="2957820623" sldId="515"/>
            <ac:grpSpMk id="36" creationId="{D520E8BB-3BDA-400C-91DC-C4E7C1E4B054}"/>
          </ac:grpSpMkLst>
        </pc:grpChg>
        <pc:grpChg chg="add del">
          <ac:chgData name="Cristian Chilipirea" userId="34ab170da5908fc4" providerId="LiveId" clId="{51E1D80A-4A29-4E2A-B293-4232621C1517}" dt="2019-10-06T18:08:50.724" v="261"/>
          <ac:grpSpMkLst>
            <pc:docMk/>
            <pc:sldMk cId="2957820623" sldId="515"/>
            <ac:grpSpMk id="42" creationId="{DA38C3D1-4FB5-4044-8F93-00FBB56858E7}"/>
          </ac:grpSpMkLst>
        </pc:grpChg>
        <pc:grpChg chg="add mod">
          <ac:chgData name="Cristian Chilipirea" userId="34ab170da5908fc4" providerId="LiveId" clId="{51E1D80A-4A29-4E2A-B293-4232621C1517}" dt="2019-10-06T18:08:52.976" v="263" actId="1076"/>
          <ac:grpSpMkLst>
            <pc:docMk/>
            <pc:sldMk cId="2957820623" sldId="515"/>
            <ac:grpSpMk id="55" creationId="{902F4D9D-F3C8-4DA4-BE6E-DA6A4FF6304D}"/>
          </ac:grpSpMkLst>
        </pc:grpChg>
        <pc:grpChg chg="add mod">
          <ac:chgData name="Cristian Chilipirea" userId="34ab170da5908fc4" providerId="LiveId" clId="{51E1D80A-4A29-4E2A-B293-4232621C1517}" dt="2019-10-06T18:08:52.976" v="263" actId="1076"/>
          <ac:grpSpMkLst>
            <pc:docMk/>
            <pc:sldMk cId="2957820623" sldId="515"/>
            <ac:grpSpMk id="58" creationId="{CD406165-8E4E-4F5D-8B29-EC318B8303A5}"/>
          </ac:grpSpMkLst>
        </pc:grpChg>
        <pc:grpChg chg="add mod">
          <ac:chgData name="Cristian Chilipirea" userId="34ab170da5908fc4" providerId="LiveId" clId="{51E1D80A-4A29-4E2A-B293-4232621C1517}" dt="2019-10-06T18:08:52.976" v="263" actId="1076"/>
          <ac:grpSpMkLst>
            <pc:docMk/>
            <pc:sldMk cId="2957820623" sldId="515"/>
            <ac:grpSpMk id="61" creationId="{983DD69D-8A56-401C-B269-E96C4A58A971}"/>
          </ac:grpSpMkLst>
        </pc:grpChg>
        <pc:grpChg chg="mod">
          <ac:chgData name="Cristian Chilipirea" userId="34ab170da5908fc4" providerId="LiveId" clId="{51E1D80A-4A29-4E2A-B293-4232621C1517}" dt="2019-10-06T18:08:52.976" v="263" actId="1076"/>
          <ac:grpSpMkLst>
            <pc:docMk/>
            <pc:sldMk cId="2957820623" sldId="515"/>
            <ac:grpSpMk id="63" creationId="{0F1B2DDD-8FE7-4BD3-8159-54DE061A6F5E}"/>
          </ac:grpSpMkLst>
        </pc:grpChg>
        <pc:grpChg chg="add mod">
          <ac:chgData name="Cristian Chilipirea" userId="34ab170da5908fc4" providerId="LiveId" clId="{51E1D80A-4A29-4E2A-B293-4232621C1517}" dt="2019-10-06T18:08:52.976" v="263" actId="1076"/>
          <ac:grpSpMkLst>
            <pc:docMk/>
            <pc:sldMk cId="2957820623" sldId="515"/>
            <ac:grpSpMk id="67" creationId="{93CED286-1D28-443A-967F-5A4CB54B2A06}"/>
          </ac:grpSpMkLst>
        </pc:grpChg>
        <pc:grpChg chg="mod">
          <ac:chgData name="Cristian Chilipirea" userId="34ab170da5908fc4" providerId="LiveId" clId="{51E1D80A-4A29-4E2A-B293-4232621C1517}" dt="2019-10-06T18:08:52.976" v="263" actId="1076"/>
          <ac:grpSpMkLst>
            <pc:docMk/>
            <pc:sldMk cId="2957820623" sldId="515"/>
            <ac:grpSpMk id="69" creationId="{29307B48-1AC5-4C85-8891-D8EAF14E28EA}"/>
          </ac:grpSpMkLst>
        </pc:grpChg>
        <pc:grpChg chg="add mod">
          <ac:chgData name="Cristian Chilipirea" userId="34ab170da5908fc4" providerId="LiveId" clId="{51E1D80A-4A29-4E2A-B293-4232621C1517}" dt="2019-10-06T18:08:52.976" v="263" actId="1076"/>
          <ac:grpSpMkLst>
            <pc:docMk/>
            <pc:sldMk cId="2957820623" sldId="515"/>
            <ac:grpSpMk id="73" creationId="{BCF1F1B2-DFF6-487D-8E11-24EC0347277B}"/>
          </ac:grpSpMkLst>
        </pc:grpChg>
        <pc:grpChg chg="mod">
          <ac:chgData name="Cristian Chilipirea" userId="34ab170da5908fc4" providerId="LiveId" clId="{51E1D80A-4A29-4E2A-B293-4232621C1517}" dt="2019-10-06T18:08:52.976" v="263" actId="1076"/>
          <ac:grpSpMkLst>
            <pc:docMk/>
            <pc:sldMk cId="2957820623" sldId="515"/>
            <ac:grpSpMk id="74" creationId="{E6116226-73B7-4445-B56E-AF143D24BC4B}"/>
          </ac:grpSpMkLst>
        </pc:grpChg>
        <pc:grpChg chg="add mod">
          <ac:chgData name="Cristian Chilipirea" userId="34ab170da5908fc4" providerId="LiveId" clId="{51E1D80A-4A29-4E2A-B293-4232621C1517}" dt="2019-10-06T18:08:52.976" v="263" actId="1076"/>
          <ac:grpSpMkLst>
            <pc:docMk/>
            <pc:sldMk cId="2957820623" sldId="515"/>
            <ac:grpSpMk id="79" creationId="{2569070E-DF02-4047-B20C-FA4FDE1F2210}"/>
          </ac:grpSpMkLst>
        </pc:grpChg>
        <pc:grpChg chg="mod">
          <ac:chgData name="Cristian Chilipirea" userId="34ab170da5908fc4" providerId="LiveId" clId="{51E1D80A-4A29-4E2A-B293-4232621C1517}" dt="2019-10-06T18:08:52.976" v="263" actId="1076"/>
          <ac:grpSpMkLst>
            <pc:docMk/>
            <pc:sldMk cId="2957820623" sldId="515"/>
            <ac:grpSpMk id="80" creationId="{527F909E-8EC8-4991-B108-15E08E585730}"/>
          </ac:grpSpMkLst>
        </pc:grpChg>
        <pc:grpChg chg="add mod">
          <ac:chgData name="Cristian Chilipirea" userId="34ab170da5908fc4" providerId="LiveId" clId="{51E1D80A-4A29-4E2A-B293-4232621C1517}" dt="2019-10-06T18:08:52.976" v="263" actId="1076"/>
          <ac:grpSpMkLst>
            <pc:docMk/>
            <pc:sldMk cId="2957820623" sldId="515"/>
            <ac:grpSpMk id="85" creationId="{51C11E5D-6B4E-46A7-BBFA-077C60DB3AF7}"/>
          </ac:grpSpMkLst>
        </pc:grpChg>
        <pc:grpChg chg="mod">
          <ac:chgData name="Cristian Chilipirea" userId="34ab170da5908fc4" providerId="LiveId" clId="{51E1D80A-4A29-4E2A-B293-4232621C1517}" dt="2019-10-06T18:08:52.976" v="263" actId="1076"/>
          <ac:grpSpMkLst>
            <pc:docMk/>
            <pc:sldMk cId="2957820623" sldId="515"/>
            <ac:grpSpMk id="87" creationId="{41474432-F698-4FAA-B09D-A69F0211848B}"/>
          </ac:grpSpMkLst>
        </pc:grpChg>
        <pc:grpChg chg="add mod">
          <ac:chgData name="Cristian Chilipirea" userId="34ab170da5908fc4" providerId="LiveId" clId="{51E1D80A-4A29-4E2A-B293-4232621C1517}" dt="2019-10-06T18:08:52.976" v="263" actId="1076"/>
          <ac:grpSpMkLst>
            <pc:docMk/>
            <pc:sldMk cId="2957820623" sldId="515"/>
            <ac:grpSpMk id="91" creationId="{20593A8F-51D5-4219-B842-686205897C93}"/>
          </ac:grpSpMkLst>
        </pc:grpChg>
        <pc:grpChg chg="mod">
          <ac:chgData name="Cristian Chilipirea" userId="34ab170da5908fc4" providerId="LiveId" clId="{51E1D80A-4A29-4E2A-B293-4232621C1517}" dt="2019-10-06T18:08:52.976" v="263" actId="1076"/>
          <ac:grpSpMkLst>
            <pc:docMk/>
            <pc:sldMk cId="2957820623" sldId="515"/>
            <ac:grpSpMk id="93" creationId="{C65AF434-9181-4425-AC8A-316FBD40CFCE}"/>
          </ac:grpSpMkLst>
        </pc:grpChg>
        <pc:grpChg chg="mod">
          <ac:chgData name="Cristian Chilipirea" userId="34ab170da5908fc4" providerId="LiveId" clId="{51E1D80A-4A29-4E2A-B293-4232621C1517}" dt="2019-10-06T18:08:52.976" v="263" actId="1076"/>
          <ac:grpSpMkLst>
            <pc:docMk/>
            <pc:sldMk cId="2957820623" sldId="515"/>
            <ac:grpSpMk id="94" creationId="{159A2341-BC0E-4440-9D5C-0002012CD88B}"/>
          </ac:grpSpMkLst>
        </pc:grpChg>
        <pc:picChg chg="add mod">
          <ac:chgData name="Cristian Chilipirea" userId="34ab170da5908fc4" providerId="LiveId" clId="{51E1D80A-4A29-4E2A-B293-4232621C1517}" dt="2019-10-06T18:08:40.613" v="258" actId="1076"/>
          <ac:picMkLst>
            <pc:docMk/>
            <pc:sldMk cId="2957820623" sldId="515"/>
            <ac:picMk id="4" creationId="{4F62176D-0D7B-43A4-AE44-10ADC67C3365}"/>
          </ac:picMkLst>
        </pc:picChg>
        <pc:cxnChg chg="mod">
          <ac:chgData name="Cristian Chilipirea" userId="34ab170da5908fc4" providerId="LiveId" clId="{51E1D80A-4A29-4E2A-B293-4232621C1517}" dt="2019-10-06T18:08:52.976" v="263" actId="1076"/>
          <ac:cxnSpMkLst>
            <pc:docMk/>
            <pc:sldMk cId="2957820623" sldId="515"/>
            <ac:cxnSpMk id="62" creationId="{F0FB9614-A580-4670-9AE0-DF5D113C2611}"/>
          </ac:cxnSpMkLst>
        </pc:cxnChg>
        <pc:cxnChg chg="mod">
          <ac:chgData name="Cristian Chilipirea" userId="34ab170da5908fc4" providerId="LiveId" clId="{51E1D80A-4A29-4E2A-B293-4232621C1517}" dt="2019-10-06T18:08:52.976" v="263" actId="1076"/>
          <ac:cxnSpMkLst>
            <pc:docMk/>
            <pc:sldMk cId="2957820623" sldId="515"/>
            <ac:cxnSpMk id="68" creationId="{5379FA84-7E16-4562-A232-431647656839}"/>
          </ac:cxnSpMkLst>
        </pc:cxnChg>
        <pc:cxnChg chg="mod">
          <ac:chgData name="Cristian Chilipirea" userId="34ab170da5908fc4" providerId="LiveId" clId="{51E1D80A-4A29-4E2A-B293-4232621C1517}" dt="2019-10-06T18:08:52.976" v="263" actId="1076"/>
          <ac:cxnSpMkLst>
            <pc:docMk/>
            <pc:sldMk cId="2957820623" sldId="515"/>
            <ac:cxnSpMk id="75" creationId="{A0D43198-D5A6-42EE-926C-EA747E79E843}"/>
          </ac:cxnSpMkLst>
        </pc:cxnChg>
        <pc:cxnChg chg="mod">
          <ac:chgData name="Cristian Chilipirea" userId="34ab170da5908fc4" providerId="LiveId" clId="{51E1D80A-4A29-4E2A-B293-4232621C1517}" dt="2019-10-06T18:08:52.976" v="263" actId="1076"/>
          <ac:cxnSpMkLst>
            <pc:docMk/>
            <pc:sldMk cId="2957820623" sldId="515"/>
            <ac:cxnSpMk id="81" creationId="{0BDCD842-AA87-433D-903D-F1CB0064BE63}"/>
          </ac:cxnSpMkLst>
        </pc:cxnChg>
        <pc:cxnChg chg="mod">
          <ac:chgData name="Cristian Chilipirea" userId="34ab170da5908fc4" providerId="LiveId" clId="{51E1D80A-4A29-4E2A-B293-4232621C1517}" dt="2019-10-06T18:08:52.976" v="263" actId="1076"/>
          <ac:cxnSpMkLst>
            <pc:docMk/>
            <pc:sldMk cId="2957820623" sldId="515"/>
            <ac:cxnSpMk id="86" creationId="{B1AE178D-03E4-4B7C-BA53-985756DA4340}"/>
          </ac:cxnSpMkLst>
        </pc:cxnChg>
        <pc:cxnChg chg="mod">
          <ac:chgData name="Cristian Chilipirea" userId="34ab170da5908fc4" providerId="LiveId" clId="{51E1D80A-4A29-4E2A-B293-4232621C1517}" dt="2019-10-06T18:08:52.976" v="263" actId="1076"/>
          <ac:cxnSpMkLst>
            <pc:docMk/>
            <pc:sldMk cId="2957820623" sldId="515"/>
            <ac:cxnSpMk id="92" creationId="{6BBB431F-6127-4BC6-86C3-DC0BAE019177}"/>
          </ac:cxnSpMkLst>
        </pc:cxnChg>
        <pc:cxnChg chg="mod">
          <ac:chgData name="Cristian Chilipirea" userId="34ab170da5908fc4" providerId="LiveId" clId="{51E1D80A-4A29-4E2A-B293-4232621C1517}" dt="2019-10-06T18:08:52.976" v="263" actId="1076"/>
          <ac:cxnSpMkLst>
            <pc:docMk/>
            <pc:sldMk cId="2957820623" sldId="515"/>
            <ac:cxnSpMk id="95" creationId="{23632047-63D0-41DE-A530-65C3F97E75C2}"/>
          </ac:cxnSpMkLst>
        </pc:cxnChg>
      </pc:sldChg>
      <pc:sldChg chg="addSp delSp modSp add modAnim">
        <pc:chgData name="Cristian Chilipirea" userId="34ab170da5908fc4" providerId="LiveId" clId="{51E1D80A-4A29-4E2A-B293-4232621C1517}" dt="2019-10-06T18:09:14.083" v="271" actId="1076"/>
        <pc:sldMkLst>
          <pc:docMk/>
          <pc:sldMk cId="3525947301" sldId="516"/>
        </pc:sldMkLst>
        <pc:spChg chg="del">
          <ac:chgData name="Cristian Chilipirea" userId="34ab170da5908fc4" providerId="LiveId" clId="{51E1D80A-4A29-4E2A-B293-4232621C1517}" dt="2019-10-06T18:09:03.361" v="266" actId="478"/>
          <ac:spMkLst>
            <pc:docMk/>
            <pc:sldMk cId="3525947301" sldId="516"/>
            <ac:spMk id="2" creationId="{2A748F6C-576E-4EEF-A077-246D1B6B0B9A}"/>
          </ac:spMkLst>
        </pc:spChg>
        <pc:spChg chg="del">
          <ac:chgData name="Cristian Chilipirea" userId="34ab170da5908fc4" providerId="LiveId" clId="{51E1D80A-4A29-4E2A-B293-4232621C1517}" dt="2019-10-06T18:09:02.121" v="265" actId="478"/>
          <ac:spMkLst>
            <pc:docMk/>
            <pc:sldMk cId="3525947301" sldId="516"/>
            <ac:spMk id="3" creationId="{99AF0EFF-2275-4E10-AB64-A20FEA22FCFE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4" creationId="{81A48CF7-BA94-427D-A032-3611E82C682B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5" creationId="{A9238502-D450-4D2C-B6BD-5B9628142652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6" creationId="{4A6ACC1B-0D43-49C4-98EF-8336007E4A65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7" creationId="{E1648C15-5CFA-4120-96C1-4C4748DFC2E7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8" creationId="{7F446975-7F26-4E74-AF64-4331CA554502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9" creationId="{35BE88DE-7157-404D-8D42-68CCF60839A9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0" creationId="{9CD0BF56-358C-4C2B-B4D6-92ED014EF671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1" creationId="{A9C0C7D5-2D86-499B-930B-D13E3159E0EC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2" creationId="{9E2B0E80-1DAB-4115-B992-0264E4D0C659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3" creationId="{75EFB6C8-8F67-4B10-8D98-4178A26F10E8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4" creationId="{F8ED2A50-9310-4B3A-BF6B-BD5DF0076B4C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5" creationId="{A0C5BCD3-0A0D-4B0B-94F9-C8929B087960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6" creationId="{39CE95CC-3E49-4D3E-9BC5-6939E9D54095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7" creationId="{FAD6A5B4-CE13-49A8-85D8-C3B48FCD1A2F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8" creationId="{8B36F362-91C8-4DA2-8336-0E6DF1C3034A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9" creationId="{A19FD7FA-628A-44B4-BBD3-B4E41BBBE845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0" creationId="{7AEFBE68-DE84-494F-8EC8-F0BC133FB2BA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1" creationId="{41DAB0D9-474B-4D63-B4DF-74B546638093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2" creationId="{B133FF0A-2E5E-4246-9E61-BD059168BC94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3" creationId="{834900FD-8E26-483A-8DFA-E8C8FFB95D78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4" creationId="{C7845CDB-4F91-4193-8652-FF777DABC3BA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5" creationId="{5E3610C1-55BA-430F-B3D2-242208E1DD4F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6" creationId="{DD9AA4AB-AE85-40FF-B39F-21F4F886E622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7" creationId="{CE5D681C-CDEC-46E1-BAC6-6A00ADB7985A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8" creationId="{40E7ABEA-41B1-489E-9D2D-88ED6477B420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9" creationId="{F8B6E25F-C61D-4A77-97A1-22A1B228CD2F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30" creationId="{762FAA30-073A-4097-B6E5-303D17461473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31" creationId="{6FBEA0E9-F32D-4829-9866-4DDB31CC0DD0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32" creationId="{6C8CEC95-700E-4171-B2E0-8A855EB82F89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33" creationId="{6AD2E2EB-4331-4F75-A29D-B0DDDABAAA10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34" creationId="{A5F1E574-7BDE-455A-AA18-35D106715DA7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35" creationId="{F099494A-0D6E-4683-A1A8-6B090B266BAD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36" creationId="{FCBD196E-845B-4A52-AACE-C3401F0CC7CD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37" creationId="{6DDDEB95-6C55-47D5-9BA1-BAFDE6EFB7EB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38" creationId="{4D97FAB9-2289-4EDB-BEFC-006888FE9BA3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39" creationId="{BA4FA422-2FCA-4423-A78B-F9C409B9CAAC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40" creationId="{6038DC38-9FCE-40E6-9DDD-0B8EF820750D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41" creationId="{4350D071-DFAB-4EC7-BAA0-313F2BAA62BA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42" creationId="{ABD5B84E-9A21-40B0-ABB6-AEACC9DDC575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43" creationId="{FB03953E-3C4E-4A84-A40E-F152C9803F9B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44" creationId="{5841423F-7E82-458F-B0C7-4554DB5D4B47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45" creationId="{DA6C51E1-F59B-452C-B080-7429516F42A1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46" creationId="{878A2B50-2C63-4008-B986-1C158EBF12CA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47" creationId="{40EE6972-165F-43CB-AF3D-0CCC5AD0017D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48" creationId="{0F6782FC-F983-4D0F-B9C1-746FA92917D4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49" creationId="{AA8D9A28-D03D-429E-83D7-AF6889E3FE65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50" creationId="{82412677-596B-49A8-B315-94A3E9A9A86C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51" creationId="{A8EA4D11-FD5A-48AB-8A2C-A769887365FB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52" creationId="{22007F73-1A50-4E67-BA21-987BDA0AEE4D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53" creationId="{9083B12B-381E-457F-9467-E09EA9101C5D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54" creationId="{798CC410-152B-403C-9EF1-471B21CE9FD3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55" creationId="{0BA31093-3255-4C41-BDBA-B4C622318FB7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56" creationId="{B15BC17E-F166-4C82-A3E4-AD226F52EFCA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57" creationId="{6AF37779-C286-4220-83A2-DEE61FB86175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58" creationId="{6DE4AF7C-0220-47DC-93CF-EFC51EB470BA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59" creationId="{0425E2DD-FA57-40CF-833D-A89949F6E0A9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60" creationId="{7F5FF2C2-CEAC-445D-8AE1-111FB4733EE5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61" creationId="{B7F2B193-0349-44E2-A7C3-662955E8A1F3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62" creationId="{AD644220-2469-4AFF-B02C-E6618DDE9956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63" creationId="{F08E5167-DB0C-4AB3-8F1E-4FC1172BB82A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64" creationId="{38C2ABFD-751E-44AC-A69D-BC4466E366D9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65" creationId="{DAE2D47F-6E2E-4FFA-87E8-4D2C444105A9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66" creationId="{DA0AD413-31BE-4793-9CEB-633CF5103035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67" creationId="{4D123D2A-30F1-4A28-AB4C-267C3541DCED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68" creationId="{C584816D-DC72-4E3C-9A40-B5A31A5B86F9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69" creationId="{725C15D0-C86F-465A-A646-632D6E727DD9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70" creationId="{52688DDE-4306-4FD6-9F72-F303453D7502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71" creationId="{74FE7690-065A-43AF-8372-D1E5C3DBEF8F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72" creationId="{23D33980-6E50-4E9F-BDB4-D6164AE1AB15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73" creationId="{AF72E7E4-557A-4303-93ED-A2156E08FFBC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74" creationId="{861DDEF8-8BCE-437B-A01C-86C16AC5B4BC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75" creationId="{AB8B637D-681B-4D7A-800F-668BD1617B5C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76" creationId="{E449C947-564A-4D1C-B572-308A0B453821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77" creationId="{EFB8EB0C-78BC-4A67-9F3B-9F7987DE7E88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78" creationId="{1EBAD14B-AF4B-4B2B-A2F0-729A4B5A9656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79" creationId="{28CE7862-5867-4BC6-852D-719D45CF3ACF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80" creationId="{0AB615EF-217D-4508-A6DE-9E7E5B8D23F7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81" creationId="{3E6B8720-1EB5-4634-8815-AD663B6AC29A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82" creationId="{D9AC005D-6AB4-4737-827C-E71DF78A4D19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83" creationId="{93B8C0BE-86F8-497D-96D7-D8DA393A534D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84" creationId="{FE4ADDEB-A928-44BB-8202-303A3B55B9F5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85" creationId="{5E0F9BA6-A17C-4A40-B43A-78F9E51B3213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86" creationId="{95700E3C-6E19-4B4A-86C4-976BE1DF4120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87" creationId="{83E58426-C614-408A-AAD9-6857DA9B90E6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88" creationId="{2EF6F767-EF4C-436E-9D36-29846AAE5442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89" creationId="{961D7BA2-149B-41DF-AE4F-84226B31D380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90" creationId="{866BE810-73E8-47AC-B540-FEDB03E107F6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91" creationId="{FC1C9537-25E8-42D3-B24D-EF6C23F7B5D7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92" creationId="{1F6D6307-0161-4B5E-ACC8-BC5E237841D8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93" creationId="{943B8CB6-61C8-48F9-97F8-4428E31AD2DD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94" creationId="{77D5C087-A9FA-4070-A30A-68B50A2322CB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95" creationId="{EFAA5BF2-4A32-45B9-B47E-932627189D9D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96" creationId="{10DB065D-2C22-4147-BDBC-8BFF26F03CD6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97" creationId="{D6ADD4EE-F068-4E33-B802-72C5940CC916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98" creationId="{82FB27AD-452E-4FDF-BF19-D96BB9AB148D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99" creationId="{ABACE598-AC16-49F3-B126-C4B4AE8637EB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00" creationId="{720B29E4-1E57-4D85-BDEF-005800AA919B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01" creationId="{64FFC63C-EAF3-4948-8A6C-B5F1E8F58C9A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02" creationId="{A0C981B0-5BA2-484F-B9DC-02023BFAB6A3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03" creationId="{59BF895C-1885-4FF6-AF30-86D90062413B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04" creationId="{25C8366F-0FD7-41C6-BDE0-284085182556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05" creationId="{78724964-8F6E-44DE-9869-90CD04BD38DD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06" creationId="{B60B6127-A15F-4993-9A9B-7BC117ACCB05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07" creationId="{32F8982B-6C49-4E5A-9851-AB60E3AC6AF4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08" creationId="{5C8D1857-2D3A-45F2-ACC6-4D9EA0D7504D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09" creationId="{AB31751C-7EDF-4451-8D04-6CCFC2AE2C48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10" creationId="{13D9E67E-D473-4927-B16D-5ACAFAA8DEA1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11" creationId="{8CC3911D-523F-45E8-A6BF-E4E2952C1671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12" creationId="{E98E5713-6C79-40B0-8C30-743DE475B266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13" creationId="{0E11F2B7-97EA-4238-B9D7-A70FA3AF7D22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14" creationId="{54E48675-4449-4E51-BB2E-26FC5E6DD763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15" creationId="{C6DDE6E8-EA87-414A-928B-F7FD89D71E9C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16" creationId="{D177A783-609A-4FFF-B5F6-9D9BCED04C61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17" creationId="{7EA910D5-9509-4DB1-A728-BAFF49C37C09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18" creationId="{98E52453-9570-4D88-A1F8-3A94507C9B4F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19" creationId="{A16AE2A3-CC0D-41A7-924E-9B598552FF41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20" creationId="{17E9E778-A417-4850-8318-61E84787EA1C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21" creationId="{873855A0-69EF-4B58-9133-DE27AEE9AF4F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22" creationId="{1C52FBCB-AA60-4EF4-A995-4B29FFB8E92E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23" creationId="{81ECCF7B-23B9-4412-8E64-7D080D4843F0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24" creationId="{8C0203B4-FE51-4C13-B395-F834B24FA480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25" creationId="{AF9448D8-3AD9-4070-B2DF-BD0BBA2201E5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26" creationId="{1D47D114-923C-4786-8889-BFE5C702C8E0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27" creationId="{4E55EF62-649C-4711-9727-B7CA5B9529CE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28" creationId="{8E7C89BD-527D-4BBD-8B6E-633F0CB3226A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29" creationId="{B0461DAA-B3F0-48AC-A832-7CF3D5F9CAB7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30" creationId="{45829A2A-10D2-4D68-8072-7E4CA74BA73F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31" creationId="{2483B2C8-2AF0-4A2F-8B1D-EA2BB6A02FA5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32" creationId="{1A327CC3-251E-4740-A19D-9051DD4C0FC6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33" creationId="{7B80C8E5-D5D4-4C0D-AB65-104370594260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34" creationId="{DB61C84A-B497-4276-BB1E-392F59C3A59E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35" creationId="{45778B5E-00D1-4C36-BC79-486FDAF48121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36" creationId="{621C3011-1436-4A35-A1FD-3E62B42CD25E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37" creationId="{3FAD86C1-663F-40EC-BB9F-F3DAEC7C69D6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38" creationId="{85282E73-8F89-42C4-991D-F9A7E1729653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39" creationId="{F2962331-DA28-4005-A232-925B3931EF4E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40" creationId="{FBDB3DD9-B3C1-4077-B32D-E6BA68FA6B8B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41" creationId="{9F55D5AA-284B-4AF6-9919-43070B998415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42" creationId="{4B144694-D3F8-4A32-973E-1631476CEBA6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43" creationId="{458A36B6-E535-49F9-8BF6-438E36B7A408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44" creationId="{F9405AFD-262D-492D-B21F-4B71AE202C32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45" creationId="{184896E7-7000-4C6C-BBA6-2102C5E5A74D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46" creationId="{7E652A70-539C-4121-AE0B-8F9F2DFA4390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47" creationId="{698DBA92-A5E0-41D5-8BD6-A1900C913DEC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48" creationId="{70B0D057-B7D8-49B5-930E-28DB51BC2F7C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49" creationId="{C0502EE0-A3FC-469E-9CC5-CC5E738E63C9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50" creationId="{EEC247DD-27A9-4888-8B01-B4DCF1EBCD0B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51" creationId="{4B69BAB3-9033-4948-9BE5-1281FEAFBB01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52" creationId="{67534385-4359-41E1-90CC-1547DD2DA757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53" creationId="{F12481CE-5976-41F7-8107-4728B0019C67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54" creationId="{5F1FDCEE-3BAB-41B7-8EDE-4D49A5EA8232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55" creationId="{C9CE92FF-2148-4B7F-B74D-F54EAC20DD02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56" creationId="{87316CF7-3609-43B9-B158-B4A3992223DC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57" creationId="{4C2A7B3E-5BE8-489D-905A-1E15C1CCD2B4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58" creationId="{711F4555-C236-4A58-8FFC-580874688549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59" creationId="{7816D3AC-A5C4-456C-9B73-2681EEF64BF4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60" creationId="{232CEE18-53A7-4FE1-8452-7265E46F2549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61" creationId="{24A32EEB-080C-4828-9E85-D7CDA3B02925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62" creationId="{898F5362-DE0D-4B62-8D2B-9459F6D897B2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63" creationId="{C47F7FE5-4D07-4940-9316-3A3EA9DD9111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64" creationId="{454CC8D2-4347-4E51-8CBF-3ED6C9821674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65" creationId="{090CE0F3-5270-4173-84DB-41D97E52D2AF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66" creationId="{B22ACCB6-3981-43DF-BB6D-DD93F48D92E5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67" creationId="{A09D1A9C-9C80-437C-8DB0-181460DF61C2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68" creationId="{BBA3DC2A-E309-4663-8D89-A4D4A2D6E508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69" creationId="{E4028849-81F6-44F9-93CF-3FB95CEAE4A0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70" creationId="{C22FBD1F-73B6-44A0-A960-9716CA3DCEA8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71" creationId="{BAEC08BA-D848-47D0-9994-F6933FD3B3AC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72" creationId="{B6F50CDD-9392-4290-94C9-C81F86F3C24F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73" creationId="{603EF574-1DD6-48D6-B33F-C75108D08043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74" creationId="{7CCF4671-FB19-4766-845B-4F0A3A7CD986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75" creationId="{862BBD6F-2DAE-42ED-BC71-82ACA16DF568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76" creationId="{3F081821-827A-414E-97B5-EEA73012FD47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77" creationId="{2C7653D8-11D2-46F2-BD04-3151CC55B103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78" creationId="{8F6E4D88-4672-4C9D-A655-E6A3487AA58B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79" creationId="{628886E6-83A4-4F45-88A4-A7A8EDAB91DC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80" creationId="{FBDE10EC-7F27-4DB1-8FB2-00D2B1AF6919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81" creationId="{6001140F-252F-4CC2-8642-ED4F40E2F50F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82" creationId="{C28F83D0-47E0-4A44-9771-4CFF5A63E696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83" creationId="{45029169-04BC-4667-B578-148AE6D5345C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84" creationId="{EF9C57C2-5A09-438F-9D26-D64D4743FB5F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85" creationId="{3AB1C0E5-84F0-4E96-9D6C-1EEC9AC3540F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86" creationId="{4DC7E910-7C51-46D8-AFA2-F9DD0587665B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87" creationId="{920D58C6-E672-4B36-9CE0-8793B0D071F7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88" creationId="{07CEC326-F1CB-4F4A-A244-852093FE189A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89" creationId="{3E82EEF0-894E-489A-A512-779F574F8126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90" creationId="{17A505C7-7724-4B63-99A4-1463CC003FF8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91" creationId="{3F11C3B1-910B-4EB3-8070-1DBC2B0B46B2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92" creationId="{1999D326-8F0E-4FD6-89FF-1C342AC7ACC5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93" creationId="{88DE643E-2EEE-4441-9151-48120F3D9B2F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94" creationId="{7B733A88-8F9C-4122-85A1-DA0046C7A95A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95" creationId="{831E323C-3929-410F-9B63-8A6D5435BC95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96" creationId="{8330C72B-ED08-46DA-8673-CCF89F63E062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97" creationId="{4613D1CE-ECEF-4839-AA54-06AD17FC0E08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98" creationId="{9F4750EE-A3DE-467C-8F8E-5D19B53AB0E0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199" creationId="{4463CC68-97DE-4537-98E6-C65FF11F2030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00" creationId="{C6A858AB-D5A0-4253-BF67-3E6A2FEA04DD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01" creationId="{DA6AD364-CC0A-457D-A676-636929BF4FEF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02" creationId="{D3D5BD0F-6EB2-49BA-A194-92757BA43E70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03" creationId="{79CC2A87-8D30-45AE-9AEA-1FABC111D3D1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04" creationId="{79E910F4-F930-4321-BC04-E1EEC84EAB72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05" creationId="{8DFF64B0-F439-4584-A789-70DA59AA9005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06" creationId="{DEC0BA5B-18EC-4927-95B7-BAB86A00E769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07" creationId="{9230E7E9-4183-427B-9356-12DF8330579D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08" creationId="{1A2C90FB-51FB-4C3D-8A32-29BAD87CA295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09" creationId="{6CD76310-B0F0-4E71-80AC-AEB0ACC85220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10" creationId="{73473965-351E-4329-9EFC-69E6E23060DB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11" creationId="{4F3ECC05-B96A-4DA9-A75E-705BF57C8986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12" creationId="{D0DDD6C2-4EEE-45F9-B434-79E3EE5D98FB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13" creationId="{59D391A4-5A80-4F1A-B85A-AFF06C94C3F2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14" creationId="{7B1EF564-488C-4E1C-8E76-1DA9C44EBACC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15" creationId="{CB996DA9-3DA9-4EC0-A2EA-069D6358EF9E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16" creationId="{87731CD6-245E-4A1F-A382-4648552B023F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17" creationId="{443B7559-D259-4B39-9BF0-60B480EB2C28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18" creationId="{9567EB7B-A563-4D0B-AAE1-BB058ABD88A0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19" creationId="{107A4304-47BD-48D0-B4AB-995BC3C5A860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20" creationId="{A0FDB02B-BDBC-44EA-BBE8-976AA1AE0673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21" creationId="{594B9448-28C6-4415-BA25-47AC53E5D78E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22" creationId="{DDBA99F9-CED5-434D-939E-D02B75C7A556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23" creationId="{E7F67EE9-AF1A-49EA-8BF6-CB2F1A9315A4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24" creationId="{F6400533-EE3A-41A5-A831-54C591436041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25" creationId="{A05C6BD3-19A9-4FE6-B41B-4041852FE7AE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26" creationId="{5ADA1507-54FB-4858-B34A-8823AAACCA0B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27" creationId="{1071154D-DE08-40A2-8E2C-EA54393FF9DB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28" creationId="{75383E84-A893-488B-944C-F7E442CB4F8F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29" creationId="{F1D89715-1CCC-4CA1-B8E3-A1E342799F44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30" creationId="{80C453BF-B0E7-4A73-BCCC-D7F1121FCE1A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31" creationId="{6C3B78AD-AEF0-4483-B9BE-CE303C5A1822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32" creationId="{235C5158-FAD5-4C36-B646-F40FBB2A5A48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33" creationId="{85F84444-350E-4F64-9544-905B7A0623CF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34" creationId="{217188DB-1589-41B6-845C-A5B578949DF8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35" creationId="{501B9ABF-EF46-422C-8967-C0C1AB81BFC0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36" creationId="{C9A39D04-34ED-4094-A7C2-3AD141DEE5DD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37" creationId="{BBBF9217-5B90-4909-9025-9141BC489C32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38" creationId="{E0C6C855-2189-4FED-AADB-CAC180C00F53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39" creationId="{064C3C11-99A3-413D-886C-2AB43596E2D3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40" creationId="{CBAD9CFF-A991-4BE5-B327-D752DB445FAF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41" creationId="{A69817C5-1817-45EE-BEA6-2152FFC5B6CB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42" creationId="{F33B8298-D0E8-4429-AF2A-A5551E4BC970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43" creationId="{FADF9D40-F684-4DDB-A48F-54439DD21A56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44" creationId="{A4537FF7-BCAE-446F-BD8E-699FB16AA51E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45" creationId="{2F73FA0E-8068-4487-8544-AC265F86BA2D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46" creationId="{8E3710D6-7933-4183-85F9-51FEAD1CD94F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47" creationId="{0C767098-E44D-4EE8-998A-0D32AE1A8D02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48" creationId="{D7E45FF7-DE4A-4D9B-BB68-90B503EFF39B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49" creationId="{2D8D03E9-AB0B-4997-AF69-F3B816111CB3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50" creationId="{338EC33D-018F-4AEC-94FB-DFF799975A2E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51" creationId="{8E85E32D-CE41-489A-8DAC-3E699B00F2FF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52" creationId="{927E7E21-A30B-4979-8E89-85A2519C1A44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53" creationId="{19531482-7D84-4366-AF6D-C05C016F8D87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54" creationId="{816CCA29-A3F4-4B6B-BD93-87C62CECEAE0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55" creationId="{8A478ACE-DE44-408B-AD2D-BAECB4A168B0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56" creationId="{B49FE86E-2298-494C-B6DB-610ECD23896E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57" creationId="{101A2438-A8F3-4BA2-AAB0-ECC36A0DC42F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58" creationId="{7B875E37-32A4-48CD-B09B-F91F35A6F003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59" creationId="{6012F3C7-1DCA-4D8C-9D5D-6BF0EB03B44F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60" creationId="{3311D094-79A2-4ABD-9100-CBB3BE7455D9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61" creationId="{C3B0CF39-A4C4-432C-ACE2-CE12D366F189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62" creationId="{F74F4336-1AAB-4D03-9695-2BB884E2E18D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63" creationId="{60F13C6B-D6E2-4742-8E76-C9919D45D3D8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64" creationId="{6D7AD568-3976-46FB-95C5-E1EFCBE63E4A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65" creationId="{2A9DB968-7AB1-4D52-AC6D-17EDAFDBE721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66" creationId="{7CE655D3-B098-4B7B-BB93-3ECB63FFC854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67" creationId="{21AB9914-76F7-4F8E-B23F-51F015E714A6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84" creationId="{C255FD57-0E2C-4979-9587-4F8AA3A6240E}"/>
          </ac:spMkLst>
        </pc:spChg>
        <pc:spChg chg="add del">
          <ac:chgData name="Cristian Chilipirea" userId="34ab170da5908fc4" providerId="LiveId" clId="{51E1D80A-4A29-4E2A-B293-4232621C1517}" dt="2019-10-06T18:09:07.189" v="268"/>
          <ac:spMkLst>
            <pc:docMk/>
            <pc:sldMk cId="3525947301" sldId="516"/>
            <ac:spMk id="285" creationId="{3FC03159-66AD-4E60-AE4B-DBA5C57321AE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293" creationId="{D3ABCD70-B52B-4438-B773-6C30B8ED37CE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294" creationId="{C9562B8C-1758-481A-B980-95C5F1BA3E48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295" creationId="{531B7E1D-5FE3-4E8B-AA1E-182DFB121284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296" creationId="{BD2479D2-7A53-4D08-9AE5-EFD5C8CB14F5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297" creationId="{50B494AC-C8B1-403D-B19E-40A9BD21EA95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298" creationId="{766027D2-ACC3-4F69-9AB0-3626CBAC373F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299" creationId="{FD243E9F-380C-46F6-BA6E-43516CF6D65B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00" creationId="{BAE50188-DE5C-4765-9DD1-BA40DE4A6A6A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01" creationId="{4A2700F3-D804-489F-8890-BC610FE0644B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02" creationId="{986F1E9D-CF78-4B06-9E38-C0943C52327A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03" creationId="{0CADB311-D8B2-42A7-853C-1CDF7E561E9E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04" creationId="{ABE2C825-8E78-405A-AC34-7DDBFBF81B71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05" creationId="{30E976E7-CA71-4159-9C36-22D6225A9649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06" creationId="{1497C852-4818-4613-95FE-10D999946259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07" creationId="{D8D49D3C-6279-42DB-95FA-F722721A5E10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08" creationId="{16E799F7-07B5-4CA3-975F-C7BE75F504BD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09" creationId="{91E0EACE-5AA6-4BF3-BC65-247A387274BD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10" creationId="{BF279A61-2B66-4C43-957B-816879678524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11" creationId="{769F18BC-FE97-43E5-9C95-93F3FEB4AB3B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12" creationId="{A02AC055-D6CA-4556-9BB9-BA97035617E4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13" creationId="{F1049ED6-BD98-429C-9B1B-1CB74A607A10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14" creationId="{EA29B457-E526-4FA4-8C11-2256669D47BC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15" creationId="{48538280-9EED-45C8-A661-54320B43CE6F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16" creationId="{872AB9F1-5E36-46DF-BA73-604362D8E2CE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17" creationId="{647F9789-77CB-432B-A3B6-6CF4F8A771DD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18" creationId="{E4E092D1-2F35-4C62-8C23-085013F0C605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19" creationId="{43EB5D7B-C143-4B4F-A122-1852623FD0E5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20" creationId="{EE7B42E7-96C0-4A93-AA59-5510C63CCC7E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21" creationId="{6900023D-187C-4E62-94A7-C4A026DF6305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22" creationId="{F195A0C0-7B68-4F8E-9ECA-D40F7AA7F95F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23" creationId="{AD40EAC7-DF7D-4054-A006-2BC1C258437B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24" creationId="{97908BA1-0115-4789-AEDA-D49A1DD10C74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25" creationId="{824A1EDB-3CBE-4C5B-A235-099661C528DB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26" creationId="{50905CDD-84A0-460D-BDC6-66856BD6FAA4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27" creationId="{84F03CED-8927-4A02-8C8B-92703E7EABD9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28" creationId="{D6441353-5743-4F81-BAD0-5A680915F325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29" creationId="{91BE08C7-2C2E-41E7-91DB-3FBF67E9BA13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30" creationId="{90752B01-E7AD-4C0E-B90A-3592B8D55520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31" creationId="{DA9E2792-8E91-495C-848A-7E57B3F54ECF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32" creationId="{79E1E981-CE75-498C-8C62-452E77482FAC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33" creationId="{1566CA56-42B9-48A3-B489-4DCAFFADD874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34" creationId="{0D1A67CD-88D9-47D4-9FA7-17C25484AA4C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35" creationId="{E87450D9-9340-4FFC-BC2A-51063FEAE838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36" creationId="{0266D525-A2A0-478E-80E0-EA447482B06F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37" creationId="{AF9669BC-3251-4743-880B-589469DCF2B8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38" creationId="{6C7B6BFA-F569-4B17-9032-27FB37016DD2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39" creationId="{9B8BBE96-CAC5-4F64-BAC1-7FA5C69DE875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40" creationId="{1882EED7-8217-45A6-8D16-0591A8B06579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41" creationId="{CFF66DF4-E6A5-42B4-A251-F976C5C174EB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42" creationId="{B45B9585-B34D-476F-9A70-D172E920A7C7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43" creationId="{ACCA2E0F-75A7-4D0F-B92F-D5ECA38D20B0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44" creationId="{04612F36-C31E-4DF9-B837-19211E4F4C29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45" creationId="{12E93DDC-70E6-42EE-B459-E072EF7EB264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46" creationId="{42251CF2-248C-46A7-84D5-32C5F20A055C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47" creationId="{84CB6185-271F-4429-8C25-7A5017119072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48" creationId="{CBB4A82B-9D83-42BC-A203-901D778CDE2E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49" creationId="{DE7651EA-0792-4AE2-B798-8ECE4F6EEB03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50" creationId="{57BB4E06-C071-43C3-A66A-3393C170374A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51" creationId="{F09DE2AF-84C9-48BB-A5DB-E561C50FBD66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52" creationId="{475C0C76-712E-478C-A805-AFE9A1CB743C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53" creationId="{952D462C-F8D9-4A3A-BB40-AB1EA7434FC5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54" creationId="{079E3815-C59A-4ECC-877E-FDDD8ED531E6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55" creationId="{B0C078AC-99DB-4024-A4F2-746455E77D62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56" creationId="{D9D80C56-A286-4AB1-85FF-AC8F041FCAAF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57" creationId="{37634065-89F4-43CC-898E-D00EC440C5C7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58" creationId="{BE392BB6-6B2E-4885-AA4A-6EB0EA2536C1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59" creationId="{7641DD30-ABA7-4088-88B0-AF6BC9748CE7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60" creationId="{CEAA486A-104C-41E4-8672-BDA9A57F18C9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61" creationId="{4F7B2FB4-65B2-45D8-84AE-013A611AA4EE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62" creationId="{2775F469-8C50-448D-9FCC-87DB59CBE055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63" creationId="{66A9261B-BC49-402B-8E9D-C71F9AC3D5DA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64" creationId="{87A7D1F2-1F88-4DCA-9EE2-F4987DC6C1EF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65" creationId="{92F031E6-E094-4544-A086-C1A7CBFDFBB9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66" creationId="{923E3D4B-BF46-40C3-820B-3C5C9D020F78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67" creationId="{3CB18ACC-BDE9-4E8D-B9E5-8FBD8B3D4C7F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68" creationId="{94AC22DD-C342-4C3F-9DAE-25BF03757688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69" creationId="{9D65080E-15D8-4E3C-AEC6-9B8522ADD74F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70" creationId="{D3C1DC97-EE95-4D87-AF8E-A6363F5C47A8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71" creationId="{6AC39C8F-7457-44BB-B9CE-14A8C1C6CF97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72" creationId="{3660D8A5-C965-4FAC-9C63-AA102DE4B2B4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73" creationId="{C4001725-28DA-476B-BD6B-E6334EF5FA71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74" creationId="{9F4B013A-6BB4-4015-9066-F54928D85E6A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75" creationId="{939536A0-4E4D-4671-819B-347544A62749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76" creationId="{73C7F6E0-EF16-4923-9339-71397AFF810B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77" creationId="{D2B18B18-D3B1-4927-BD59-137255122648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78" creationId="{302E7747-D5FA-4A38-BFDE-2A6B030FF6C8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79" creationId="{A77E5496-F4DE-486B-AC81-37641077E528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80" creationId="{7EA7CD67-8865-4C46-80F1-A5864FBF93CE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81" creationId="{0F25C129-DF83-4F59-A418-398621FEDC28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82" creationId="{2EE2D5B5-7261-4563-9A72-DA6092D472A2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83" creationId="{A0541395-F44F-4745-8AAD-E63F116BD35D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84" creationId="{53D736D1-1E9D-4FC5-842F-FEF572BFD23D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85" creationId="{8B52B910-DFBF-4024-ACB3-CCB79EFA9C57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86" creationId="{B3BDA6CC-7223-4F69-807C-09CC0781344A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87" creationId="{99716744-C7CE-4718-93C7-65D71AF937DD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88" creationId="{C973A68F-77DD-4B97-A642-C304FD1B4657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89" creationId="{5FF94D23-701B-484F-B82E-7FE718EBE1F7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90" creationId="{B89C1665-D029-4B01-9408-44170557C34C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91" creationId="{E41BBD4B-EEA3-4E6B-93EE-C8037F046C53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92" creationId="{4BBC8F6C-281E-45A7-9D12-205165216054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93" creationId="{3A477688-102F-4131-A1E5-1001C718C67F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94" creationId="{23E2AB37-70B6-4EBC-912E-496313DC1424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95" creationId="{EC3939B8-0536-424A-ACAD-C6654F8C00A7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96" creationId="{C182B545-D4A4-4726-BB5F-D448564665C8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97" creationId="{2B028849-F02D-43F4-BB8C-1C89D796AD00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98" creationId="{81CB8298-44CE-46FD-A753-7E838BAD8957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399" creationId="{7FA1C522-F3B3-4B27-8A39-26FBB5702E5E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00" creationId="{A0159010-B016-44C8-B5DF-2B63EE866F37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01" creationId="{B76F06C8-14C3-4EA2-82F6-0B5F429AC3E3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02" creationId="{D3BE6DE5-C539-4775-9361-C4CEF8686ABB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03" creationId="{2FA6C427-EC9C-4BB0-9565-749C3811E418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04" creationId="{90ACFEA6-B597-4DA1-B0E6-DC41953C4C78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05" creationId="{7FAB46F4-10A1-4CB7-BD47-0E05671577F5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06" creationId="{6043DC8A-B904-4468-BFC7-CEA26AF166EA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07" creationId="{F51DF309-C7CD-4636-BFB0-804EFE8890A1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08" creationId="{CD1FFD28-9D93-419B-974F-63DF82268279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09" creationId="{CD2C7A81-BAC4-4CD8-A76E-9D79273D7CB3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10" creationId="{0E806EB1-B447-484B-89EB-F2BABBD21B18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11" creationId="{B830357E-F22C-4F02-9BBB-AC28CCADE3A2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12" creationId="{8783D9FB-CD32-4F0B-A5ED-D16C51436B85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13" creationId="{2C5565B0-E58B-422E-9757-EFFF5A2C0BDB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14" creationId="{BC8622ED-7C7C-49D9-9834-A00999AB6685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15" creationId="{C099CE6D-7F61-4E1B-8379-DEB76AAA0C3A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16" creationId="{F9DD69CB-C535-467B-8B9D-5B0A5BBA3C69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17" creationId="{05962FAF-7D8D-4628-A0AC-69E56FFB118C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18" creationId="{6CA27E85-8F93-4723-9538-0976A5797127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19" creationId="{38FC0875-2FC5-4227-9BE1-62A7762341D0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20" creationId="{D16B5D00-5AF1-4176-BE7D-A7210628048E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21" creationId="{F2A4A9CA-888F-4B96-A1DB-8D13AC72631E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22" creationId="{6C125D9B-1A4D-4BA0-9B2F-453B157EF996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23" creationId="{171D76BB-AD94-42BD-9A8B-E96955D9DC03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24" creationId="{41568C42-FAED-4B7A-899D-B464FF5E9B38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25" creationId="{B5D4DD2E-75F4-4D0F-87AE-F2271409512B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26" creationId="{44BAF615-715F-4875-9B16-E20851B0743E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27" creationId="{DBCE81CC-23E6-423E-A973-EBFA37CD7F42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28" creationId="{16936C4A-6E02-4367-A92E-62B62221D334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29" creationId="{81AEB018-5243-4908-B611-FD7FB70D49B0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30" creationId="{F16EB7B4-4CFC-4B12-8577-443916E3F014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31" creationId="{4D347F11-29DE-41F7-873C-48EE4717339A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32" creationId="{3910CB63-EF71-4A52-ACD8-CFEB68B05853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33" creationId="{73E52E6A-FD56-4482-9B13-56309DD5ACFE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34" creationId="{C2ACEF03-0955-4676-A9BD-A5E35FE875EB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35" creationId="{1FD9E56D-1209-49A9-8D7F-B99B6549E4F0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36" creationId="{EA8050F3-A2D2-41B8-9849-38CB1C98D058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37" creationId="{50237815-5987-492D-881E-EBCA7B1B52E6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38" creationId="{11901605-264E-4B09-9E23-2C88698163EA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39" creationId="{219D412A-3DA9-48EA-A2B2-B1487677909F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40" creationId="{45DD43DF-CD31-4E04-ACFE-60EBD2432C8D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41" creationId="{DDB51E4C-42FE-4361-8919-85BFAE6720D9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42" creationId="{322FB403-3B95-4F0B-913E-911E566D56CE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43" creationId="{A02CD37A-005E-4A53-80E6-DA9503DD3DCB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44" creationId="{A0FD4544-9125-4E29-B4CA-917C1A767698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45" creationId="{864C57ED-2D12-4F16-9DD6-4E0160AF54C8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46" creationId="{B56F61A1-EE12-4ED0-B603-37E411ED2CDB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47" creationId="{7D162ED6-46F0-4447-A4E4-2170B9948ED8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48" creationId="{BB006F4C-4127-4D61-BCA0-2BD9FD83AC43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49" creationId="{96F2008B-0260-47F2-82D0-D5EB0CCA92EB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50" creationId="{EEE141D4-B608-475C-BE47-AEC2BF841A65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51" creationId="{E8DD020B-36C8-4E16-B1B6-9CF7FD53C59E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52" creationId="{FCB97F8C-3A85-4ED4-8CF4-3E2439459AA5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53" creationId="{C6C06913-EB99-431C-9DDD-3188E1374A92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54" creationId="{49744BF4-A8C4-479C-AF25-2A84A06B216D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55" creationId="{64E51593-A9AE-43A2-93D6-58E51CB3EBE3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56" creationId="{27B047D8-1222-433F-A325-E6C5C40ABC39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57" creationId="{B0D0EB24-AB7B-4569-894A-E9DE743629A2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58" creationId="{DB2A0C95-7433-4184-87C8-7DDD84FC3C3D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59" creationId="{B38AFD13-6EE1-427C-AD21-51EA201F7F7B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60" creationId="{93771527-AB57-487F-92ED-67561785764C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61" creationId="{402C24F9-D131-408C-9229-09D3E1593A7E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62" creationId="{41B8D37A-0490-4975-BE4E-9BEBDE249146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63" creationId="{3E7650F4-2014-49FB-997F-FB1E9AD47220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64" creationId="{EA696696-4E93-4107-8288-0946BD318BEB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65" creationId="{2202DA91-FE9A-422B-AAFC-4B1EA8D5AD5A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66" creationId="{A9BD438C-FCF4-4B2E-9364-BB6FE2842010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67" creationId="{1CC451A0-6D5E-4DCE-946F-A8FC404F82B7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68" creationId="{E724292E-3C95-4B4B-BA61-86EE57DCD744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69" creationId="{4742A3CA-9E17-440C-A933-554AAD6BB395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70" creationId="{35F127D0-F7A3-4CAE-B72B-289645314AB4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71" creationId="{05F65279-75FE-48B9-8E15-01EA0A0FB13D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72" creationId="{29EB5432-66FD-47B4-87FA-154F37BABC2D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73" creationId="{593B988A-C6D7-4212-A88B-7D2C3EC4E107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74" creationId="{8A24CAE1-EE15-42D1-B92E-D55ABA6C10EB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75" creationId="{99CCB40F-981C-4647-B5A1-57563FAF9C5F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76" creationId="{7AA8F60B-2F6D-4415-BB63-1F455638B021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77" creationId="{9691332B-C779-415E-B816-98EE8FAF6F85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78" creationId="{DD1F1C2D-038E-49B5-826E-D680726F92E7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79" creationId="{240B9D2A-7D5E-43D3-B669-F8011C1F5FB4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80" creationId="{AF8A3C34-83A0-4B90-9D9E-507AF554F866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81" creationId="{9A29AA31-4D80-4863-9408-7007FAF763D0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82" creationId="{B7BAFB52-1573-4936-9BBC-97F69CA866EA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83" creationId="{164C2F22-98B7-4345-B25F-382B9CF45BC2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84" creationId="{728FF347-852F-4170-A530-FF87AF46780F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85" creationId="{6CB2DD02-3628-4EB3-A67E-694F1528664B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86" creationId="{DBF3DFE8-CDEC-4A42-86B2-161821BE3293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87" creationId="{D5F52CC3-3D3D-4F9B-A718-C84AB05A3CC5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88" creationId="{3153CDC7-0598-4C91-9B7B-60CD2B6D7844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89" creationId="{E3B9B2CF-3836-4E2C-A4D9-13A13B199738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90" creationId="{D80E21B9-8176-4D10-985B-E98EB2EF2123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91" creationId="{B2961191-CE3B-40EF-9632-0419013C3088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92" creationId="{E6AA2199-05B4-4055-A4E4-F4D244D604BC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93" creationId="{3E896D8C-C9B4-4128-9B14-6BD353A94CCC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94" creationId="{64A6BE74-0666-4A36-84CF-BA0313DD3012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95" creationId="{D6E88477-5CCE-46B9-954F-FE14DE58DF22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96" creationId="{383377BF-5175-4E5A-83E9-23BC8A999643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97" creationId="{68FB2183-084B-4E5F-A2B8-9B402B700DB8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98" creationId="{E7263649-38F9-4322-8EFB-6C0CA1BE047E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499" creationId="{E69AFAB4-9584-4427-923A-267905A637BF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00" creationId="{E1FD9B73-156B-4E2D-BCF0-4B8D9D6D2676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01" creationId="{6AB9B7A4-2C26-4007-BA6C-EB599F610B15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02" creationId="{6E5C20E8-C249-4BDB-A72E-4ED4CDC02F05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03" creationId="{78746AE8-04CD-4C06-8529-B0DAB40394A1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04" creationId="{D177804A-71BA-4075-93F5-36109B95A799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05" creationId="{3E99D5F6-CBE4-4532-A730-8687CA760495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06" creationId="{92BEA31F-CBDE-49FD-9EEE-48CE6C465E81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07" creationId="{42446DA6-8470-4978-AD79-1153B4BCB666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08" creationId="{D19AC6BC-7DFA-4B80-91CD-90FB15F3E159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09" creationId="{B0E265D5-B610-41CD-B543-C9F1E1575CA7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10" creationId="{4F7216C8-1033-4D9D-A5D7-A5007A5586E1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11" creationId="{AE66C02E-2609-44E2-9C64-4902172B4571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12" creationId="{70E195BC-1CD8-4E95-94D6-1A13699C8E42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13" creationId="{2B5C7EE8-E43E-4E3C-B7ED-D7B34600282D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14" creationId="{0B7983C8-CF60-4DE5-9818-22D61B904CC0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15" creationId="{64F0091A-685E-44F3-BE1A-FD278BD13354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16" creationId="{0BACD15E-05C4-40DF-8703-3F3E3EAF6F50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17" creationId="{7875BC2A-DDA1-4A62-B77E-9646E004D0F8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18" creationId="{3BF0F7E8-CD39-45D2-987F-DAC6A2C21E8B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19" creationId="{172CAC41-3FA5-41A1-8FA8-2D9721ACEBD4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20" creationId="{05DFBC21-8023-457D-9BC7-D1CFB3EF6357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21" creationId="{2F15D3A6-BF76-44FE-B44E-BC695E7B0D7F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22" creationId="{3252D6FE-4E7F-41BC-A5B0-A7A741391905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23" creationId="{9955AACB-3F49-4888-B5FC-F1A2AA010E0A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24" creationId="{0B7E28AB-DA0F-4A99-A1CF-910764340AEF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25" creationId="{AA477570-D59D-4F7D-A3F9-036D35A29255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26" creationId="{3D0F6AA9-24ED-4360-9780-7FAF56DA4919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27" creationId="{C72CC24F-3FE9-468B-B8FE-C6275FFCFABE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28" creationId="{8F1774C4-7F10-477B-9C6A-E93777632FCF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29" creationId="{F4B6B72A-0E5E-4D75-9394-4BAD255825AF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30" creationId="{BDA25E02-475A-4BDF-9085-DD42CE14643F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31" creationId="{9F827AA1-5C9F-47C0-968C-FFDC8675DD4C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32" creationId="{FB3CFEE6-300E-4A24-AD52-EF8A7A7D8AA6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33" creationId="{4EA292C4-950D-45E1-B6D3-B8623480F5A8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34" creationId="{6089425E-3F88-4330-B7D7-C218EF9E3D13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35" creationId="{09B0E2EE-9065-4BF3-A870-B3AE0BBCEB35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36" creationId="{AEBB5A84-8E94-41A3-89BF-D507CD8CDB02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37" creationId="{7A03BC5E-8746-4A91-BFE8-44E62001216D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38" creationId="{1B175EE0-EDBB-4820-B84F-16A858FFB541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39" creationId="{DCE5D99A-32F1-4CDB-8617-42C89E3E48D1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40" creationId="{146E3017-A24A-46DA-82F1-2A6A5582333F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41" creationId="{A2C471BC-2655-4231-A8B3-8C203263E40E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42" creationId="{2C1AEA95-D6ED-4A94-B958-DAA0023A0271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43" creationId="{DE8B337A-5C5C-4458-85ED-CACDD5A5E3FA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44" creationId="{3EE417A8-78C7-4E4C-956D-35198B1E1FBC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45" creationId="{6265D105-D133-425F-A7AF-86DEF78524FD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46" creationId="{4CC90568-D015-410F-B4D7-65271154A29E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47" creationId="{3B21F211-8468-4EA1-B560-3991C6B49324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48" creationId="{BB020C43-4A26-456F-BB76-96CF435348E8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49" creationId="{6E39D126-89D9-49BE-B731-CCF61861DB76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50" creationId="{57F646E5-1874-4666-8881-3C1426C95D56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51" creationId="{0D5C350C-25C4-429F-B2E7-B12CC81B897E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52" creationId="{45015285-AF72-43DF-86D8-75D010016008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53" creationId="{4ACF2F3F-3728-46E7-B5D3-669D36BBF96A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54" creationId="{755C129A-F80E-47DA-B5AA-4A78C8353099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55" creationId="{633A81B6-BB39-4A66-8F88-29509340578D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56" creationId="{A6FE7302-1BA7-47A4-9F74-0B6E364BF6AB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73" creationId="{B72993DF-0A1C-42E6-BDAA-557E4701F142}"/>
          </ac:spMkLst>
        </pc:spChg>
        <pc:spChg chg="add mod">
          <ac:chgData name="Cristian Chilipirea" userId="34ab170da5908fc4" providerId="LiveId" clId="{51E1D80A-4A29-4E2A-B293-4232621C1517}" dt="2019-10-06T18:09:14.083" v="271" actId="1076"/>
          <ac:spMkLst>
            <pc:docMk/>
            <pc:sldMk cId="3525947301" sldId="516"/>
            <ac:spMk id="574" creationId="{BEA74B96-25B0-471A-B16A-7E6DB8C24013}"/>
          </ac:spMkLst>
        </pc:spChg>
        <pc:grpChg chg="add del">
          <ac:chgData name="Cristian Chilipirea" userId="34ab170da5908fc4" providerId="LiveId" clId="{51E1D80A-4A29-4E2A-B293-4232621C1517}" dt="2019-10-06T18:09:07.189" v="268"/>
          <ac:grpSpMkLst>
            <pc:docMk/>
            <pc:sldMk cId="3525947301" sldId="516"/>
            <ac:grpSpMk id="268" creationId="{D00DFDDD-049D-4250-963C-DBFC08849DCD}"/>
          </ac:grpSpMkLst>
        </pc:grpChg>
        <pc:grpChg chg="add mod">
          <ac:chgData name="Cristian Chilipirea" userId="34ab170da5908fc4" providerId="LiveId" clId="{51E1D80A-4A29-4E2A-B293-4232621C1517}" dt="2019-10-06T18:09:14.083" v="271" actId="1076"/>
          <ac:grpSpMkLst>
            <pc:docMk/>
            <pc:sldMk cId="3525947301" sldId="516"/>
            <ac:grpSpMk id="557" creationId="{7B0C5AE9-CB14-4789-B11E-FF4AC5602AAD}"/>
          </ac:grpSpMkLst>
        </pc:grpChg>
        <pc:cxnChg chg="add del">
          <ac:chgData name="Cristian Chilipirea" userId="34ab170da5908fc4" providerId="LiveId" clId="{51E1D80A-4A29-4E2A-B293-4232621C1517}" dt="2019-10-06T18:09:07.189" v="268"/>
          <ac:cxnSpMkLst>
            <pc:docMk/>
            <pc:sldMk cId="3525947301" sldId="516"/>
            <ac:cxnSpMk id="286" creationId="{28E14B44-6E94-4C3C-9295-4DA4BAE647E5}"/>
          </ac:cxnSpMkLst>
        </pc:cxnChg>
        <pc:cxnChg chg="add del">
          <ac:chgData name="Cristian Chilipirea" userId="34ab170da5908fc4" providerId="LiveId" clId="{51E1D80A-4A29-4E2A-B293-4232621C1517}" dt="2019-10-06T18:09:07.189" v="268"/>
          <ac:cxnSpMkLst>
            <pc:docMk/>
            <pc:sldMk cId="3525947301" sldId="516"/>
            <ac:cxnSpMk id="287" creationId="{7AA0C3B6-5CEE-4772-A60C-A3F2A63D3486}"/>
          </ac:cxnSpMkLst>
        </pc:cxnChg>
        <pc:cxnChg chg="add del">
          <ac:chgData name="Cristian Chilipirea" userId="34ab170da5908fc4" providerId="LiveId" clId="{51E1D80A-4A29-4E2A-B293-4232621C1517}" dt="2019-10-06T18:09:07.189" v="268"/>
          <ac:cxnSpMkLst>
            <pc:docMk/>
            <pc:sldMk cId="3525947301" sldId="516"/>
            <ac:cxnSpMk id="288" creationId="{FB76EF07-0A79-4595-8714-1459BE6CDD22}"/>
          </ac:cxnSpMkLst>
        </pc:cxnChg>
        <pc:cxnChg chg="add del">
          <ac:chgData name="Cristian Chilipirea" userId="34ab170da5908fc4" providerId="LiveId" clId="{51E1D80A-4A29-4E2A-B293-4232621C1517}" dt="2019-10-06T18:09:07.189" v="268"/>
          <ac:cxnSpMkLst>
            <pc:docMk/>
            <pc:sldMk cId="3525947301" sldId="516"/>
            <ac:cxnSpMk id="289" creationId="{8E44D7B7-A278-4117-B26B-B4B616B6CA05}"/>
          </ac:cxnSpMkLst>
        </pc:cxnChg>
        <pc:cxnChg chg="add del">
          <ac:chgData name="Cristian Chilipirea" userId="34ab170da5908fc4" providerId="LiveId" clId="{51E1D80A-4A29-4E2A-B293-4232621C1517}" dt="2019-10-06T18:09:07.189" v="268"/>
          <ac:cxnSpMkLst>
            <pc:docMk/>
            <pc:sldMk cId="3525947301" sldId="516"/>
            <ac:cxnSpMk id="290" creationId="{A74C25C7-25CE-40B9-972A-C6BA97A5E48D}"/>
          </ac:cxnSpMkLst>
        </pc:cxnChg>
        <pc:cxnChg chg="add del">
          <ac:chgData name="Cristian Chilipirea" userId="34ab170da5908fc4" providerId="LiveId" clId="{51E1D80A-4A29-4E2A-B293-4232621C1517}" dt="2019-10-06T18:09:07.189" v="268"/>
          <ac:cxnSpMkLst>
            <pc:docMk/>
            <pc:sldMk cId="3525947301" sldId="516"/>
            <ac:cxnSpMk id="291" creationId="{A78C8405-AD45-4F59-A004-2EE229513280}"/>
          </ac:cxnSpMkLst>
        </pc:cxnChg>
        <pc:cxnChg chg="add del">
          <ac:chgData name="Cristian Chilipirea" userId="34ab170da5908fc4" providerId="LiveId" clId="{51E1D80A-4A29-4E2A-B293-4232621C1517}" dt="2019-10-06T18:09:07.189" v="268"/>
          <ac:cxnSpMkLst>
            <pc:docMk/>
            <pc:sldMk cId="3525947301" sldId="516"/>
            <ac:cxnSpMk id="292" creationId="{ADAF7D6D-7A70-4BA8-8B71-E1A00F92DAC1}"/>
          </ac:cxnSpMkLst>
        </pc:cxnChg>
        <pc:cxnChg chg="add mod">
          <ac:chgData name="Cristian Chilipirea" userId="34ab170da5908fc4" providerId="LiveId" clId="{51E1D80A-4A29-4E2A-B293-4232621C1517}" dt="2019-10-06T18:09:14.083" v="271" actId="1076"/>
          <ac:cxnSpMkLst>
            <pc:docMk/>
            <pc:sldMk cId="3525947301" sldId="516"/>
            <ac:cxnSpMk id="575" creationId="{BD78F0A0-9B1B-46E0-85AF-3610592B6C7F}"/>
          </ac:cxnSpMkLst>
        </pc:cxnChg>
        <pc:cxnChg chg="add mod">
          <ac:chgData name="Cristian Chilipirea" userId="34ab170da5908fc4" providerId="LiveId" clId="{51E1D80A-4A29-4E2A-B293-4232621C1517}" dt="2019-10-06T18:09:14.083" v="271" actId="1076"/>
          <ac:cxnSpMkLst>
            <pc:docMk/>
            <pc:sldMk cId="3525947301" sldId="516"/>
            <ac:cxnSpMk id="576" creationId="{0D86ED25-962A-4A04-A271-352F1D4F9D68}"/>
          </ac:cxnSpMkLst>
        </pc:cxnChg>
        <pc:cxnChg chg="add mod">
          <ac:chgData name="Cristian Chilipirea" userId="34ab170da5908fc4" providerId="LiveId" clId="{51E1D80A-4A29-4E2A-B293-4232621C1517}" dt="2019-10-06T18:09:14.083" v="271" actId="1076"/>
          <ac:cxnSpMkLst>
            <pc:docMk/>
            <pc:sldMk cId="3525947301" sldId="516"/>
            <ac:cxnSpMk id="577" creationId="{E78EF31D-C7E4-447F-A182-95CA3C0B42C6}"/>
          </ac:cxnSpMkLst>
        </pc:cxnChg>
        <pc:cxnChg chg="add mod">
          <ac:chgData name="Cristian Chilipirea" userId="34ab170da5908fc4" providerId="LiveId" clId="{51E1D80A-4A29-4E2A-B293-4232621C1517}" dt="2019-10-06T18:09:14.083" v="271" actId="1076"/>
          <ac:cxnSpMkLst>
            <pc:docMk/>
            <pc:sldMk cId="3525947301" sldId="516"/>
            <ac:cxnSpMk id="578" creationId="{AB89E442-3279-440A-9B31-4C01F4E69A2B}"/>
          </ac:cxnSpMkLst>
        </pc:cxnChg>
        <pc:cxnChg chg="add mod">
          <ac:chgData name="Cristian Chilipirea" userId="34ab170da5908fc4" providerId="LiveId" clId="{51E1D80A-4A29-4E2A-B293-4232621C1517}" dt="2019-10-06T18:09:14.083" v="271" actId="1076"/>
          <ac:cxnSpMkLst>
            <pc:docMk/>
            <pc:sldMk cId="3525947301" sldId="516"/>
            <ac:cxnSpMk id="579" creationId="{7364D469-211E-4778-A2C5-A345D110216F}"/>
          </ac:cxnSpMkLst>
        </pc:cxnChg>
        <pc:cxnChg chg="add mod">
          <ac:chgData name="Cristian Chilipirea" userId="34ab170da5908fc4" providerId="LiveId" clId="{51E1D80A-4A29-4E2A-B293-4232621C1517}" dt="2019-10-06T18:09:14.083" v="271" actId="1076"/>
          <ac:cxnSpMkLst>
            <pc:docMk/>
            <pc:sldMk cId="3525947301" sldId="516"/>
            <ac:cxnSpMk id="580" creationId="{CFB2BC37-125E-4CB0-B428-DE28DC0D36ED}"/>
          </ac:cxnSpMkLst>
        </pc:cxnChg>
        <pc:cxnChg chg="add mod">
          <ac:chgData name="Cristian Chilipirea" userId="34ab170da5908fc4" providerId="LiveId" clId="{51E1D80A-4A29-4E2A-B293-4232621C1517}" dt="2019-10-06T18:09:14.083" v="271" actId="1076"/>
          <ac:cxnSpMkLst>
            <pc:docMk/>
            <pc:sldMk cId="3525947301" sldId="516"/>
            <ac:cxnSpMk id="581" creationId="{3D90298C-2DD7-4B38-8815-02FDA539D73D}"/>
          </ac:cxnSpMkLst>
        </pc:cxnChg>
      </pc:sldChg>
      <pc:sldChg chg="addSp delSp modSp add">
        <pc:chgData name="Cristian Chilipirea" userId="34ab170da5908fc4" providerId="LiveId" clId="{51E1D80A-4A29-4E2A-B293-4232621C1517}" dt="2019-10-06T18:09:34.509" v="280" actId="1076"/>
        <pc:sldMkLst>
          <pc:docMk/>
          <pc:sldMk cId="1868093676" sldId="517"/>
        </pc:sldMkLst>
        <pc:spChg chg="mod">
          <ac:chgData name="Cristian Chilipirea" userId="34ab170da5908fc4" providerId="LiveId" clId="{51E1D80A-4A29-4E2A-B293-4232621C1517}" dt="2019-10-06T18:09:22.768" v="273"/>
          <ac:spMkLst>
            <pc:docMk/>
            <pc:sldMk cId="1868093676" sldId="517"/>
            <ac:spMk id="2" creationId="{96033B46-9798-4349-9E17-6A866B13D6C4}"/>
          </ac:spMkLst>
        </pc:spChg>
        <pc:spChg chg="del">
          <ac:chgData name="Cristian Chilipirea" userId="34ab170da5908fc4" providerId="LiveId" clId="{51E1D80A-4A29-4E2A-B293-4232621C1517}" dt="2019-10-06T18:09:24.621" v="274" actId="478"/>
          <ac:spMkLst>
            <pc:docMk/>
            <pc:sldMk cId="1868093676" sldId="517"/>
            <ac:spMk id="3" creationId="{97E26102-8B1C-4BAA-8D91-8B418C2FAFBF}"/>
          </ac:spMkLst>
        </pc:spChg>
        <pc:spChg chg="add del">
          <ac:chgData name="Cristian Chilipirea" userId="34ab170da5908fc4" providerId="LiveId" clId="{51E1D80A-4A29-4E2A-B293-4232621C1517}" dt="2019-10-06T18:09:32.334" v="278"/>
          <ac:spMkLst>
            <pc:docMk/>
            <pc:sldMk cId="1868093676" sldId="517"/>
            <ac:spMk id="4" creationId="{05641C5C-6C6D-4F68-BB62-1B0516C45C7C}"/>
          </ac:spMkLst>
        </pc:spChg>
        <pc:spChg chg="add mod">
          <ac:chgData name="Cristian Chilipirea" userId="34ab170da5908fc4" providerId="LiveId" clId="{51E1D80A-4A29-4E2A-B293-4232621C1517}" dt="2019-10-06T18:09:34.509" v="280" actId="1076"/>
          <ac:spMkLst>
            <pc:docMk/>
            <pc:sldMk cId="1868093676" sldId="517"/>
            <ac:spMk id="5" creationId="{87B05274-156A-4BF3-93AD-8C0C1E29DC4D}"/>
          </ac:spMkLst>
        </pc:spChg>
      </pc:sldChg>
      <pc:sldChg chg="addSp delSp modSp add">
        <pc:chgData name="Cristian Chilipirea" userId="34ab170da5908fc4" providerId="LiveId" clId="{51E1D80A-4A29-4E2A-B293-4232621C1517}" dt="2019-10-06T18:10:02.976" v="298"/>
        <pc:sldMkLst>
          <pc:docMk/>
          <pc:sldMk cId="937818870" sldId="518"/>
        </pc:sldMkLst>
        <pc:spChg chg="del">
          <ac:chgData name="Cristian Chilipirea" userId="34ab170da5908fc4" providerId="LiveId" clId="{51E1D80A-4A29-4E2A-B293-4232621C1517}" dt="2019-10-06T18:09:44.020" v="283" actId="478"/>
          <ac:spMkLst>
            <pc:docMk/>
            <pc:sldMk cId="937818870" sldId="518"/>
            <ac:spMk id="2" creationId="{F256CAB4-28C6-4171-95DA-60A1A14FC6C7}"/>
          </ac:spMkLst>
        </pc:spChg>
        <pc:spChg chg="del">
          <ac:chgData name="Cristian Chilipirea" userId="34ab170da5908fc4" providerId="LiveId" clId="{51E1D80A-4A29-4E2A-B293-4232621C1517}" dt="2019-10-06T18:09:42.789" v="282" actId="478"/>
          <ac:spMkLst>
            <pc:docMk/>
            <pc:sldMk cId="937818870" sldId="518"/>
            <ac:spMk id="3" creationId="{056A6B26-8080-49A5-9C92-DD75DF5E4BF6}"/>
          </ac:spMkLst>
        </pc:spChg>
        <pc:spChg chg="add del mod">
          <ac:chgData name="Cristian Chilipirea" userId="34ab170da5908fc4" providerId="LiveId" clId="{51E1D80A-4A29-4E2A-B293-4232621C1517}" dt="2019-10-06T18:09:51.022" v="289"/>
          <ac:spMkLst>
            <pc:docMk/>
            <pc:sldMk cId="937818870" sldId="518"/>
            <ac:spMk id="4" creationId="{8A8A297B-336B-40EC-B7D8-CFFF272DE8B7}"/>
          </ac:spMkLst>
        </pc:spChg>
        <pc:spChg chg="add del">
          <ac:chgData name="Cristian Chilipirea" userId="34ab170da5908fc4" providerId="LiveId" clId="{51E1D80A-4A29-4E2A-B293-4232621C1517}" dt="2019-10-06T18:09:57.297" v="295"/>
          <ac:spMkLst>
            <pc:docMk/>
            <pc:sldMk cId="937818870" sldId="518"/>
            <ac:spMk id="5" creationId="{37ED4CBF-7902-4358-9595-C9130EE7F63F}"/>
          </ac:spMkLst>
        </pc:spChg>
        <pc:spChg chg="add del">
          <ac:chgData name="Cristian Chilipirea" userId="34ab170da5908fc4" providerId="LiveId" clId="{51E1D80A-4A29-4E2A-B293-4232621C1517}" dt="2019-10-06T18:09:56.929" v="294"/>
          <ac:spMkLst>
            <pc:docMk/>
            <pc:sldMk cId="937818870" sldId="518"/>
            <ac:spMk id="6" creationId="{49057253-2B19-47F6-8A46-645AE7CF8DF4}"/>
          </ac:spMkLst>
        </pc:spChg>
        <pc:spChg chg="add del">
          <ac:chgData name="Cristian Chilipirea" userId="34ab170da5908fc4" providerId="LiveId" clId="{51E1D80A-4A29-4E2A-B293-4232621C1517}" dt="2019-10-06T18:09:56.737" v="293"/>
          <ac:spMkLst>
            <pc:docMk/>
            <pc:sldMk cId="937818870" sldId="518"/>
            <ac:spMk id="7" creationId="{466CBC0F-FD9E-4C3E-A568-4A5ACC10A1C9}"/>
          </ac:spMkLst>
        </pc:spChg>
        <pc:spChg chg="add del">
          <ac:chgData name="Cristian Chilipirea" userId="34ab170da5908fc4" providerId="LiveId" clId="{51E1D80A-4A29-4E2A-B293-4232621C1517}" dt="2019-10-06T18:10:02.970" v="297"/>
          <ac:spMkLst>
            <pc:docMk/>
            <pc:sldMk cId="937818870" sldId="518"/>
            <ac:spMk id="8" creationId="{CB135D61-F01C-4F9F-B59C-F00B00238C3B}"/>
          </ac:spMkLst>
        </pc:spChg>
        <pc:spChg chg="add">
          <ac:chgData name="Cristian Chilipirea" userId="34ab170da5908fc4" providerId="LiveId" clId="{51E1D80A-4A29-4E2A-B293-4232621C1517}" dt="2019-10-06T18:10:02.976" v="298"/>
          <ac:spMkLst>
            <pc:docMk/>
            <pc:sldMk cId="937818870" sldId="518"/>
            <ac:spMk id="9" creationId="{FCBB37AF-495E-46F0-9774-99A0A813B930}"/>
          </ac:spMkLst>
        </pc:spChg>
      </pc:sldChg>
    </pc:docChg>
  </pc:docChgLst>
  <pc:docChgLst>
    <pc:chgData name="Cristian Chilipirea" userId="34ab170da5908fc4" providerId="LiveId" clId="{DFE5141E-F98E-42EA-B1E4-556BAE62F36F}"/>
    <pc:docChg chg="custSel addSld delSld modSld modSection">
      <pc:chgData name="Cristian Chilipirea" userId="34ab170da5908fc4" providerId="LiveId" clId="{DFE5141E-F98E-42EA-B1E4-556BAE62F36F}" dt="2019-10-13T10:31:28.075" v="263"/>
      <pc:docMkLst>
        <pc:docMk/>
      </pc:docMkLst>
      <pc:sldChg chg="modSp">
        <pc:chgData name="Cristian Chilipirea" userId="34ab170da5908fc4" providerId="LiveId" clId="{DFE5141E-F98E-42EA-B1E4-556BAE62F36F}" dt="2019-10-13T10:23:58.702" v="91" actId="20577"/>
        <pc:sldMkLst>
          <pc:docMk/>
          <pc:sldMk cId="0" sldId="485"/>
        </pc:sldMkLst>
        <pc:spChg chg="mod">
          <ac:chgData name="Cristian Chilipirea" userId="34ab170da5908fc4" providerId="LiveId" clId="{DFE5141E-F98E-42EA-B1E4-556BAE62F36F}" dt="2019-10-13T10:23:58.702" v="91" actId="20577"/>
          <ac:spMkLst>
            <pc:docMk/>
            <pc:sldMk cId="0" sldId="485"/>
            <ac:spMk id="15361" creationId="{B7373C27-AE51-474E-BA1F-0C5F0233AACE}"/>
          </ac:spMkLst>
        </pc:spChg>
      </pc:sldChg>
      <pc:sldChg chg="addSp delSp modSp add">
        <pc:chgData name="Cristian Chilipirea" userId="34ab170da5908fc4" providerId="LiveId" clId="{DFE5141E-F98E-42EA-B1E4-556BAE62F36F}" dt="2019-10-13T10:24:27.796" v="98" actId="1076"/>
        <pc:sldMkLst>
          <pc:docMk/>
          <pc:sldMk cId="82765791" sldId="486"/>
        </pc:sldMkLst>
        <pc:spChg chg="mod">
          <ac:chgData name="Cristian Chilipirea" userId="34ab170da5908fc4" providerId="LiveId" clId="{DFE5141E-F98E-42EA-B1E4-556BAE62F36F}" dt="2019-10-13T10:24:18.859" v="93"/>
          <ac:spMkLst>
            <pc:docMk/>
            <pc:sldMk cId="82765791" sldId="486"/>
            <ac:spMk id="2" creationId="{11416816-F3F8-424D-82DE-3DFECE7C98CA}"/>
          </ac:spMkLst>
        </pc:spChg>
        <pc:spChg chg="del">
          <ac:chgData name="Cristian Chilipirea" userId="34ab170da5908fc4" providerId="LiveId" clId="{DFE5141E-F98E-42EA-B1E4-556BAE62F36F}" dt="2019-10-13T10:24:20.803" v="94" actId="478"/>
          <ac:spMkLst>
            <pc:docMk/>
            <pc:sldMk cId="82765791" sldId="486"/>
            <ac:spMk id="3" creationId="{65158ABA-7A89-4FD2-8D33-7467F3EBF555}"/>
          </ac:spMkLst>
        </pc:spChg>
        <pc:spChg chg="add del">
          <ac:chgData name="Cristian Chilipirea" userId="34ab170da5908fc4" providerId="LiveId" clId="{DFE5141E-F98E-42EA-B1E4-556BAE62F36F}" dt="2019-10-13T10:24:26.055" v="96"/>
          <ac:spMkLst>
            <pc:docMk/>
            <pc:sldMk cId="82765791" sldId="486"/>
            <ac:spMk id="4" creationId="{881FFC41-C164-40C4-9EF8-521D0F6458E6}"/>
          </ac:spMkLst>
        </pc:spChg>
        <pc:spChg chg="add mod">
          <ac:chgData name="Cristian Chilipirea" userId="34ab170da5908fc4" providerId="LiveId" clId="{DFE5141E-F98E-42EA-B1E4-556BAE62F36F}" dt="2019-10-13T10:24:27.796" v="98" actId="1076"/>
          <ac:spMkLst>
            <pc:docMk/>
            <pc:sldMk cId="82765791" sldId="486"/>
            <ac:spMk id="5" creationId="{7CE00BC2-ED1E-49EC-B741-046D0AB914E5}"/>
          </ac:spMkLst>
        </pc:spChg>
      </pc:sldChg>
      <pc:sldChg chg="del">
        <pc:chgData name="Cristian Chilipirea" userId="34ab170da5908fc4" providerId="LiveId" clId="{DFE5141E-F98E-42EA-B1E4-556BAE62F36F}" dt="2019-10-13T10:23:37.122" v="0" actId="2696"/>
        <pc:sldMkLst>
          <pc:docMk/>
          <pc:sldMk cId="888006219" sldId="486"/>
        </pc:sldMkLst>
      </pc:sldChg>
      <pc:sldChg chg="del">
        <pc:chgData name="Cristian Chilipirea" userId="34ab170da5908fc4" providerId="LiveId" clId="{DFE5141E-F98E-42EA-B1E4-556BAE62F36F}" dt="2019-10-13T10:23:37.615" v="1" actId="2696"/>
        <pc:sldMkLst>
          <pc:docMk/>
          <pc:sldMk cId="2528767456" sldId="487"/>
        </pc:sldMkLst>
      </pc:sldChg>
      <pc:sldChg chg="addSp delSp modSp add">
        <pc:chgData name="Cristian Chilipirea" userId="34ab170da5908fc4" providerId="LiveId" clId="{DFE5141E-F98E-42EA-B1E4-556BAE62F36F}" dt="2019-10-13T10:24:40.528" v="104"/>
        <pc:sldMkLst>
          <pc:docMk/>
          <pc:sldMk cId="3808378620" sldId="487"/>
        </pc:sldMkLst>
        <pc:spChg chg="mod">
          <ac:chgData name="Cristian Chilipirea" userId="34ab170da5908fc4" providerId="LiveId" clId="{DFE5141E-F98E-42EA-B1E4-556BAE62F36F}" dt="2019-10-13T10:24:33.555" v="100"/>
          <ac:spMkLst>
            <pc:docMk/>
            <pc:sldMk cId="3808378620" sldId="487"/>
            <ac:spMk id="2" creationId="{FFAB6AD0-B6B4-434F-B82D-4ED63A4A3B08}"/>
          </ac:spMkLst>
        </pc:spChg>
        <pc:spChg chg="del">
          <ac:chgData name="Cristian Chilipirea" userId="34ab170da5908fc4" providerId="LiveId" clId="{DFE5141E-F98E-42EA-B1E4-556BAE62F36F}" dt="2019-10-13T10:24:38.422" v="101" actId="478"/>
          <ac:spMkLst>
            <pc:docMk/>
            <pc:sldMk cId="3808378620" sldId="487"/>
            <ac:spMk id="3" creationId="{E3F7CAF9-E427-4CE1-8CDE-D1DF07E731F8}"/>
          </ac:spMkLst>
        </pc:spChg>
        <pc:spChg chg="add del">
          <ac:chgData name="Cristian Chilipirea" userId="34ab170da5908fc4" providerId="LiveId" clId="{DFE5141E-F98E-42EA-B1E4-556BAE62F36F}" dt="2019-10-13T10:24:40.520" v="103"/>
          <ac:spMkLst>
            <pc:docMk/>
            <pc:sldMk cId="3808378620" sldId="487"/>
            <ac:spMk id="4" creationId="{9FC5CA0C-768C-49D7-AFE2-22564BD864DA}"/>
          </ac:spMkLst>
        </pc:spChg>
        <pc:spChg chg="add">
          <ac:chgData name="Cristian Chilipirea" userId="34ab170da5908fc4" providerId="LiveId" clId="{DFE5141E-F98E-42EA-B1E4-556BAE62F36F}" dt="2019-10-13T10:24:40.528" v="104"/>
          <ac:spMkLst>
            <pc:docMk/>
            <pc:sldMk cId="3808378620" sldId="487"/>
            <ac:spMk id="5" creationId="{49054887-C3DD-4394-A855-C5173CD0BD2C}"/>
          </ac:spMkLst>
        </pc:spChg>
      </pc:sldChg>
      <pc:sldChg chg="addSp delSp modSp add">
        <pc:chgData name="Cristian Chilipirea" userId="34ab170da5908fc4" providerId="LiveId" clId="{DFE5141E-F98E-42EA-B1E4-556BAE62F36F}" dt="2019-10-13T10:24:54.557" v="110"/>
        <pc:sldMkLst>
          <pc:docMk/>
          <pc:sldMk cId="2485176181" sldId="488"/>
        </pc:sldMkLst>
        <pc:spChg chg="mod">
          <ac:chgData name="Cristian Chilipirea" userId="34ab170da5908fc4" providerId="LiveId" clId="{DFE5141E-F98E-42EA-B1E4-556BAE62F36F}" dt="2019-10-13T10:24:46.208" v="106"/>
          <ac:spMkLst>
            <pc:docMk/>
            <pc:sldMk cId="2485176181" sldId="488"/>
            <ac:spMk id="2" creationId="{05E937C2-C932-46A2-B93B-492E17E50E68}"/>
          </ac:spMkLst>
        </pc:spChg>
        <pc:spChg chg="del">
          <ac:chgData name="Cristian Chilipirea" userId="34ab170da5908fc4" providerId="LiveId" clId="{DFE5141E-F98E-42EA-B1E4-556BAE62F36F}" dt="2019-10-13T10:24:52.414" v="107" actId="478"/>
          <ac:spMkLst>
            <pc:docMk/>
            <pc:sldMk cId="2485176181" sldId="488"/>
            <ac:spMk id="3" creationId="{35D18CAA-D400-4B58-812E-E412A87DD4C8}"/>
          </ac:spMkLst>
        </pc:spChg>
        <pc:spChg chg="add del">
          <ac:chgData name="Cristian Chilipirea" userId="34ab170da5908fc4" providerId="LiveId" clId="{DFE5141E-F98E-42EA-B1E4-556BAE62F36F}" dt="2019-10-13T10:24:54.546" v="109"/>
          <ac:spMkLst>
            <pc:docMk/>
            <pc:sldMk cId="2485176181" sldId="488"/>
            <ac:spMk id="4" creationId="{5994F374-79EA-4196-ABB8-3E5CD370FD49}"/>
          </ac:spMkLst>
        </pc:spChg>
        <pc:spChg chg="add">
          <ac:chgData name="Cristian Chilipirea" userId="34ab170da5908fc4" providerId="LiveId" clId="{DFE5141E-F98E-42EA-B1E4-556BAE62F36F}" dt="2019-10-13T10:24:54.557" v="110"/>
          <ac:spMkLst>
            <pc:docMk/>
            <pc:sldMk cId="2485176181" sldId="488"/>
            <ac:spMk id="40" creationId="{2EF96A35-178C-4B61-B42D-1DCBFF984B52}"/>
          </ac:spMkLst>
        </pc:spChg>
        <pc:grpChg chg="add del">
          <ac:chgData name="Cristian Chilipirea" userId="34ab170da5908fc4" providerId="LiveId" clId="{DFE5141E-F98E-42EA-B1E4-556BAE62F36F}" dt="2019-10-13T10:24:54.546" v="109"/>
          <ac:grpSpMkLst>
            <pc:docMk/>
            <pc:sldMk cId="2485176181" sldId="488"/>
            <ac:grpSpMk id="5" creationId="{9A119605-7426-4444-B330-7C2458CEBFAF}"/>
          </ac:grpSpMkLst>
        </pc:grpChg>
        <pc:grpChg chg="add">
          <ac:chgData name="Cristian Chilipirea" userId="34ab170da5908fc4" providerId="LiveId" clId="{DFE5141E-F98E-42EA-B1E4-556BAE62F36F}" dt="2019-10-13T10:24:54.557" v="110"/>
          <ac:grpSpMkLst>
            <pc:docMk/>
            <pc:sldMk cId="2485176181" sldId="488"/>
            <ac:grpSpMk id="41" creationId="{88B00FAB-7B34-4DA0-9CD5-C344F04BBD6E}"/>
          </ac:grpSpMkLst>
        </pc:grpChg>
      </pc:sldChg>
      <pc:sldChg chg="del">
        <pc:chgData name="Cristian Chilipirea" userId="34ab170da5908fc4" providerId="LiveId" clId="{DFE5141E-F98E-42EA-B1E4-556BAE62F36F}" dt="2019-10-13T10:23:37.657" v="2" actId="2696"/>
        <pc:sldMkLst>
          <pc:docMk/>
          <pc:sldMk cId="3588683514" sldId="488"/>
        </pc:sldMkLst>
      </pc:sldChg>
      <pc:sldChg chg="addSp delSp modSp add modAnim">
        <pc:chgData name="Cristian Chilipirea" userId="34ab170da5908fc4" providerId="LiveId" clId="{DFE5141E-F98E-42EA-B1E4-556BAE62F36F}" dt="2019-10-13T10:25:07.764" v="116"/>
        <pc:sldMkLst>
          <pc:docMk/>
          <pc:sldMk cId="153538803" sldId="489"/>
        </pc:sldMkLst>
        <pc:spChg chg="mod">
          <ac:chgData name="Cristian Chilipirea" userId="34ab170da5908fc4" providerId="LiveId" clId="{DFE5141E-F98E-42EA-B1E4-556BAE62F36F}" dt="2019-10-13T10:25:00.902" v="112"/>
          <ac:spMkLst>
            <pc:docMk/>
            <pc:sldMk cId="153538803" sldId="489"/>
            <ac:spMk id="2" creationId="{ECCC51BA-C2AA-4B7C-A59B-B4C296554003}"/>
          </ac:spMkLst>
        </pc:spChg>
        <pc:spChg chg="del">
          <ac:chgData name="Cristian Chilipirea" userId="34ab170da5908fc4" providerId="LiveId" clId="{DFE5141E-F98E-42EA-B1E4-556BAE62F36F}" dt="2019-10-13T10:25:02.502" v="113" actId="478"/>
          <ac:spMkLst>
            <pc:docMk/>
            <pc:sldMk cId="153538803" sldId="489"/>
            <ac:spMk id="3" creationId="{060B2BEF-3EDB-48ED-BB2E-D15A76663D12}"/>
          </ac:spMkLst>
        </pc:spChg>
        <pc:spChg chg="add del">
          <ac:chgData name="Cristian Chilipirea" userId="34ab170da5908fc4" providerId="LiveId" clId="{DFE5141E-F98E-42EA-B1E4-556BAE62F36F}" dt="2019-10-13T10:25:07.756" v="115"/>
          <ac:spMkLst>
            <pc:docMk/>
            <pc:sldMk cId="153538803" sldId="489"/>
            <ac:spMk id="4" creationId="{CC33B0FC-952E-49E4-9FCD-7C32A1E84807}"/>
          </ac:spMkLst>
        </pc:spChg>
        <pc:spChg chg="add del">
          <ac:chgData name="Cristian Chilipirea" userId="34ab170da5908fc4" providerId="LiveId" clId="{DFE5141E-F98E-42EA-B1E4-556BAE62F36F}" dt="2019-10-13T10:25:07.756" v="115"/>
          <ac:spMkLst>
            <pc:docMk/>
            <pc:sldMk cId="153538803" sldId="489"/>
            <ac:spMk id="10" creationId="{1F8C8832-150B-4B14-804E-E4C8FBB14913}"/>
          </ac:spMkLst>
        </pc:spChg>
        <pc:spChg chg="add del">
          <ac:chgData name="Cristian Chilipirea" userId="34ab170da5908fc4" providerId="LiveId" clId="{DFE5141E-F98E-42EA-B1E4-556BAE62F36F}" dt="2019-10-13T10:25:07.756" v="115"/>
          <ac:spMkLst>
            <pc:docMk/>
            <pc:sldMk cId="153538803" sldId="489"/>
            <ac:spMk id="11" creationId="{758FA3BE-A7DB-4364-B8CB-2E2A23079F25}"/>
          </ac:spMkLst>
        </pc:spChg>
        <pc:spChg chg="add del">
          <ac:chgData name="Cristian Chilipirea" userId="34ab170da5908fc4" providerId="LiveId" clId="{DFE5141E-F98E-42EA-B1E4-556BAE62F36F}" dt="2019-10-13T10:25:07.756" v="115"/>
          <ac:spMkLst>
            <pc:docMk/>
            <pc:sldMk cId="153538803" sldId="489"/>
            <ac:spMk id="12" creationId="{457AC18D-9DFC-45BC-85C0-373ADDA8CA08}"/>
          </ac:spMkLst>
        </pc:spChg>
        <pc:spChg chg="add del">
          <ac:chgData name="Cristian Chilipirea" userId="34ab170da5908fc4" providerId="LiveId" clId="{DFE5141E-F98E-42EA-B1E4-556BAE62F36F}" dt="2019-10-13T10:25:07.756" v="115"/>
          <ac:spMkLst>
            <pc:docMk/>
            <pc:sldMk cId="153538803" sldId="489"/>
            <ac:spMk id="13" creationId="{8D2C2B09-A76C-4229-BCCF-3DCC0F873B1A}"/>
          </ac:spMkLst>
        </pc:spChg>
        <pc:spChg chg="add del">
          <ac:chgData name="Cristian Chilipirea" userId="34ab170da5908fc4" providerId="LiveId" clId="{DFE5141E-F98E-42EA-B1E4-556BAE62F36F}" dt="2019-10-13T10:25:07.756" v="115"/>
          <ac:spMkLst>
            <pc:docMk/>
            <pc:sldMk cId="153538803" sldId="489"/>
            <ac:spMk id="14" creationId="{BC1401E5-AE9D-4BFE-9E83-914050C0DCDF}"/>
          </ac:spMkLst>
        </pc:spChg>
        <pc:spChg chg="add del">
          <ac:chgData name="Cristian Chilipirea" userId="34ab170da5908fc4" providerId="LiveId" clId="{DFE5141E-F98E-42EA-B1E4-556BAE62F36F}" dt="2019-10-13T10:25:07.756" v="115"/>
          <ac:spMkLst>
            <pc:docMk/>
            <pc:sldMk cId="153538803" sldId="489"/>
            <ac:spMk id="15" creationId="{E58AF6DB-2E91-412C-A29B-AC63E640C1EF}"/>
          </ac:spMkLst>
        </pc:spChg>
        <pc:spChg chg="add del">
          <ac:chgData name="Cristian Chilipirea" userId="34ab170da5908fc4" providerId="LiveId" clId="{DFE5141E-F98E-42EA-B1E4-556BAE62F36F}" dt="2019-10-13T10:25:07.756" v="115"/>
          <ac:spMkLst>
            <pc:docMk/>
            <pc:sldMk cId="153538803" sldId="489"/>
            <ac:spMk id="16" creationId="{2C59F816-E939-4C3C-9680-259185A610BE}"/>
          </ac:spMkLst>
        </pc:spChg>
        <pc:spChg chg="add del">
          <ac:chgData name="Cristian Chilipirea" userId="34ab170da5908fc4" providerId="LiveId" clId="{DFE5141E-F98E-42EA-B1E4-556BAE62F36F}" dt="2019-10-13T10:25:07.756" v="115"/>
          <ac:spMkLst>
            <pc:docMk/>
            <pc:sldMk cId="153538803" sldId="489"/>
            <ac:spMk id="17" creationId="{A49E3053-574B-4B9C-AD5E-980A7890D99E}"/>
          </ac:spMkLst>
        </pc:spChg>
        <pc:spChg chg="add">
          <ac:chgData name="Cristian Chilipirea" userId="34ab170da5908fc4" providerId="LiveId" clId="{DFE5141E-F98E-42EA-B1E4-556BAE62F36F}" dt="2019-10-13T10:25:07.764" v="116"/>
          <ac:spMkLst>
            <pc:docMk/>
            <pc:sldMk cId="153538803" sldId="489"/>
            <ac:spMk id="18" creationId="{3FE1A59B-4AF7-4F64-BFBB-1009318F755A}"/>
          </ac:spMkLst>
        </pc:spChg>
        <pc:spChg chg="add">
          <ac:chgData name="Cristian Chilipirea" userId="34ab170da5908fc4" providerId="LiveId" clId="{DFE5141E-F98E-42EA-B1E4-556BAE62F36F}" dt="2019-10-13T10:25:07.764" v="116"/>
          <ac:spMkLst>
            <pc:docMk/>
            <pc:sldMk cId="153538803" sldId="489"/>
            <ac:spMk id="24" creationId="{5A5160AD-0AF3-4669-A0F6-3FC16CFB67DA}"/>
          </ac:spMkLst>
        </pc:spChg>
        <pc:spChg chg="add">
          <ac:chgData name="Cristian Chilipirea" userId="34ab170da5908fc4" providerId="LiveId" clId="{DFE5141E-F98E-42EA-B1E4-556BAE62F36F}" dt="2019-10-13T10:25:07.764" v="116"/>
          <ac:spMkLst>
            <pc:docMk/>
            <pc:sldMk cId="153538803" sldId="489"/>
            <ac:spMk id="25" creationId="{27F9D283-4E2B-4031-B006-BC30FD087DEF}"/>
          </ac:spMkLst>
        </pc:spChg>
        <pc:spChg chg="add">
          <ac:chgData name="Cristian Chilipirea" userId="34ab170da5908fc4" providerId="LiveId" clId="{DFE5141E-F98E-42EA-B1E4-556BAE62F36F}" dt="2019-10-13T10:25:07.764" v="116"/>
          <ac:spMkLst>
            <pc:docMk/>
            <pc:sldMk cId="153538803" sldId="489"/>
            <ac:spMk id="26" creationId="{6E306DD1-D163-48AD-BBE9-D911B91229E0}"/>
          </ac:spMkLst>
        </pc:spChg>
        <pc:spChg chg="add">
          <ac:chgData name="Cristian Chilipirea" userId="34ab170da5908fc4" providerId="LiveId" clId="{DFE5141E-F98E-42EA-B1E4-556BAE62F36F}" dt="2019-10-13T10:25:07.764" v="116"/>
          <ac:spMkLst>
            <pc:docMk/>
            <pc:sldMk cId="153538803" sldId="489"/>
            <ac:spMk id="27" creationId="{577B3011-B52B-46F3-8142-13D9FD4C3DD7}"/>
          </ac:spMkLst>
        </pc:spChg>
        <pc:spChg chg="add">
          <ac:chgData name="Cristian Chilipirea" userId="34ab170da5908fc4" providerId="LiveId" clId="{DFE5141E-F98E-42EA-B1E4-556BAE62F36F}" dt="2019-10-13T10:25:07.764" v="116"/>
          <ac:spMkLst>
            <pc:docMk/>
            <pc:sldMk cId="153538803" sldId="489"/>
            <ac:spMk id="28" creationId="{1999091C-6793-470B-A097-6596F6E9771D}"/>
          </ac:spMkLst>
        </pc:spChg>
        <pc:spChg chg="add">
          <ac:chgData name="Cristian Chilipirea" userId="34ab170da5908fc4" providerId="LiveId" clId="{DFE5141E-F98E-42EA-B1E4-556BAE62F36F}" dt="2019-10-13T10:25:07.764" v="116"/>
          <ac:spMkLst>
            <pc:docMk/>
            <pc:sldMk cId="153538803" sldId="489"/>
            <ac:spMk id="29" creationId="{0266AFFD-D620-4E78-9A73-1C61E968F0C3}"/>
          </ac:spMkLst>
        </pc:spChg>
        <pc:spChg chg="add">
          <ac:chgData name="Cristian Chilipirea" userId="34ab170da5908fc4" providerId="LiveId" clId="{DFE5141E-F98E-42EA-B1E4-556BAE62F36F}" dt="2019-10-13T10:25:07.764" v="116"/>
          <ac:spMkLst>
            <pc:docMk/>
            <pc:sldMk cId="153538803" sldId="489"/>
            <ac:spMk id="30" creationId="{DB4D12BF-3A13-4DAB-AA5E-C7AB005BEC6A}"/>
          </ac:spMkLst>
        </pc:spChg>
        <pc:spChg chg="add">
          <ac:chgData name="Cristian Chilipirea" userId="34ab170da5908fc4" providerId="LiveId" clId="{DFE5141E-F98E-42EA-B1E4-556BAE62F36F}" dt="2019-10-13T10:25:07.764" v="116"/>
          <ac:spMkLst>
            <pc:docMk/>
            <pc:sldMk cId="153538803" sldId="489"/>
            <ac:spMk id="31" creationId="{654135EF-154B-468F-BB5C-14706DF19117}"/>
          </ac:spMkLst>
        </pc:spChg>
        <pc:cxnChg chg="add del">
          <ac:chgData name="Cristian Chilipirea" userId="34ab170da5908fc4" providerId="LiveId" clId="{DFE5141E-F98E-42EA-B1E4-556BAE62F36F}" dt="2019-10-13T10:25:07.756" v="115"/>
          <ac:cxnSpMkLst>
            <pc:docMk/>
            <pc:sldMk cId="153538803" sldId="489"/>
            <ac:cxnSpMk id="5" creationId="{3EA584C2-21F3-4AED-A231-324D49911CBC}"/>
          </ac:cxnSpMkLst>
        </pc:cxnChg>
        <pc:cxnChg chg="add del">
          <ac:chgData name="Cristian Chilipirea" userId="34ab170da5908fc4" providerId="LiveId" clId="{DFE5141E-F98E-42EA-B1E4-556BAE62F36F}" dt="2019-10-13T10:25:07.756" v="115"/>
          <ac:cxnSpMkLst>
            <pc:docMk/>
            <pc:sldMk cId="153538803" sldId="489"/>
            <ac:cxnSpMk id="6" creationId="{B1D580BB-E39D-41C0-80E0-91ABFDB61F77}"/>
          </ac:cxnSpMkLst>
        </pc:cxnChg>
        <pc:cxnChg chg="add del">
          <ac:chgData name="Cristian Chilipirea" userId="34ab170da5908fc4" providerId="LiveId" clId="{DFE5141E-F98E-42EA-B1E4-556BAE62F36F}" dt="2019-10-13T10:25:07.756" v="115"/>
          <ac:cxnSpMkLst>
            <pc:docMk/>
            <pc:sldMk cId="153538803" sldId="489"/>
            <ac:cxnSpMk id="7" creationId="{5B9CB8D7-9466-43DF-B957-31F849C9BEBE}"/>
          </ac:cxnSpMkLst>
        </pc:cxnChg>
        <pc:cxnChg chg="add del">
          <ac:chgData name="Cristian Chilipirea" userId="34ab170da5908fc4" providerId="LiveId" clId="{DFE5141E-F98E-42EA-B1E4-556BAE62F36F}" dt="2019-10-13T10:25:07.756" v="115"/>
          <ac:cxnSpMkLst>
            <pc:docMk/>
            <pc:sldMk cId="153538803" sldId="489"/>
            <ac:cxnSpMk id="8" creationId="{6FCDE2DE-0938-4429-85FD-E5651CDE5BA1}"/>
          </ac:cxnSpMkLst>
        </pc:cxnChg>
        <pc:cxnChg chg="add del">
          <ac:chgData name="Cristian Chilipirea" userId="34ab170da5908fc4" providerId="LiveId" clId="{DFE5141E-F98E-42EA-B1E4-556BAE62F36F}" dt="2019-10-13T10:25:07.756" v="115"/>
          <ac:cxnSpMkLst>
            <pc:docMk/>
            <pc:sldMk cId="153538803" sldId="489"/>
            <ac:cxnSpMk id="9" creationId="{09BD8C5C-AAF4-418E-A49C-348F1D211AD8}"/>
          </ac:cxnSpMkLst>
        </pc:cxnChg>
        <pc:cxnChg chg="add">
          <ac:chgData name="Cristian Chilipirea" userId="34ab170da5908fc4" providerId="LiveId" clId="{DFE5141E-F98E-42EA-B1E4-556BAE62F36F}" dt="2019-10-13T10:25:07.764" v="116"/>
          <ac:cxnSpMkLst>
            <pc:docMk/>
            <pc:sldMk cId="153538803" sldId="489"/>
            <ac:cxnSpMk id="19" creationId="{11CC321D-53EB-41D6-84AC-51DEED98C922}"/>
          </ac:cxnSpMkLst>
        </pc:cxnChg>
        <pc:cxnChg chg="add">
          <ac:chgData name="Cristian Chilipirea" userId="34ab170da5908fc4" providerId="LiveId" clId="{DFE5141E-F98E-42EA-B1E4-556BAE62F36F}" dt="2019-10-13T10:25:07.764" v="116"/>
          <ac:cxnSpMkLst>
            <pc:docMk/>
            <pc:sldMk cId="153538803" sldId="489"/>
            <ac:cxnSpMk id="20" creationId="{10AB0608-E2BD-447B-905C-FCBE10E1E504}"/>
          </ac:cxnSpMkLst>
        </pc:cxnChg>
        <pc:cxnChg chg="add">
          <ac:chgData name="Cristian Chilipirea" userId="34ab170da5908fc4" providerId="LiveId" clId="{DFE5141E-F98E-42EA-B1E4-556BAE62F36F}" dt="2019-10-13T10:25:07.764" v="116"/>
          <ac:cxnSpMkLst>
            <pc:docMk/>
            <pc:sldMk cId="153538803" sldId="489"/>
            <ac:cxnSpMk id="21" creationId="{E9DB0262-D07B-42C9-8FC7-7FE763508BDE}"/>
          </ac:cxnSpMkLst>
        </pc:cxnChg>
        <pc:cxnChg chg="add">
          <ac:chgData name="Cristian Chilipirea" userId="34ab170da5908fc4" providerId="LiveId" clId="{DFE5141E-F98E-42EA-B1E4-556BAE62F36F}" dt="2019-10-13T10:25:07.764" v="116"/>
          <ac:cxnSpMkLst>
            <pc:docMk/>
            <pc:sldMk cId="153538803" sldId="489"/>
            <ac:cxnSpMk id="22" creationId="{83D0030E-849E-4263-AB40-DEC018EC0B5F}"/>
          </ac:cxnSpMkLst>
        </pc:cxnChg>
        <pc:cxnChg chg="add">
          <ac:chgData name="Cristian Chilipirea" userId="34ab170da5908fc4" providerId="LiveId" clId="{DFE5141E-F98E-42EA-B1E4-556BAE62F36F}" dt="2019-10-13T10:25:07.764" v="116"/>
          <ac:cxnSpMkLst>
            <pc:docMk/>
            <pc:sldMk cId="153538803" sldId="489"/>
            <ac:cxnSpMk id="23" creationId="{6A260F96-783D-43B0-83F0-E6A600D74D8D}"/>
          </ac:cxnSpMkLst>
        </pc:cxnChg>
      </pc:sldChg>
      <pc:sldChg chg="del">
        <pc:chgData name="Cristian Chilipirea" userId="34ab170da5908fc4" providerId="LiveId" clId="{DFE5141E-F98E-42EA-B1E4-556BAE62F36F}" dt="2019-10-13T10:23:37.685" v="3" actId="2696"/>
        <pc:sldMkLst>
          <pc:docMk/>
          <pc:sldMk cId="1042344470" sldId="489"/>
        </pc:sldMkLst>
      </pc:sldChg>
      <pc:sldChg chg="del">
        <pc:chgData name="Cristian Chilipirea" userId="34ab170da5908fc4" providerId="LiveId" clId="{DFE5141E-F98E-42EA-B1E4-556BAE62F36F}" dt="2019-10-13T10:23:37.729" v="4" actId="2696"/>
        <pc:sldMkLst>
          <pc:docMk/>
          <pc:sldMk cId="3615780848" sldId="490"/>
        </pc:sldMkLst>
      </pc:sldChg>
      <pc:sldChg chg="addSp delSp modSp add modAnim">
        <pc:chgData name="Cristian Chilipirea" userId="34ab170da5908fc4" providerId="LiveId" clId="{DFE5141E-F98E-42EA-B1E4-556BAE62F36F}" dt="2019-10-13T10:25:50.406" v="123" actId="1076"/>
        <pc:sldMkLst>
          <pc:docMk/>
          <pc:sldMk cId="4285981982" sldId="490"/>
        </pc:sldMkLst>
        <pc:spChg chg="mod">
          <ac:chgData name="Cristian Chilipirea" userId="34ab170da5908fc4" providerId="LiveId" clId="{DFE5141E-F98E-42EA-B1E4-556BAE62F36F}" dt="2019-10-13T10:25:37.527" v="118"/>
          <ac:spMkLst>
            <pc:docMk/>
            <pc:sldMk cId="4285981982" sldId="490"/>
            <ac:spMk id="2" creationId="{1D712282-8BB2-44E5-8E6C-EF1031A84986}"/>
          </ac:spMkLst>
        </pc:spChg>
        <pc:spChg chg="del">
          <ac:chgData name="Cristian Chilipirea" userId="34ab170da5908fc4" providerId="LiveId" clId="{DFE5141E-F98E-42EA-B1E4-556BAE62F36F}" dt="2019-10-13T10:25:39.127" v="119" actId="478"/>
          <ac:spMkLst>
            <pc:docMk/>
            <pc:sldMk cId="4285981982" sldId="490"/>
            <ac:spMk id="3" creationId="{53161AF4-BBF6-49F2-8D85-9A430FEB415C}"/>
          </ac:spMkLst>
        </pc:spChg>
        <pc:spChg chg="add del">
          <ac:chgData name="Cristian Chilipirea" userId="34ab170da5908fc4" providerId="LiveId" clId="{DFE5141E-F98E-42EA-B1E4-556BAE62F36F}" dt="2019-10-13T10:25:44.410" v="121"/>
          <ac:spMkLst>
            <pc:docMk/>
            <pc:sldMk cId="4285981982" sldId="490"/>
            <ac:spMk id="4" creationId="{C973A657-56CA-4339-9A6B-6BDCAE0AFCEE}"/>
          </ac:spMkLst>
        </pc:spChg>
        <pc:spChg chg="add del">
          <ac:chgData name="Cristian Chilipirea" userId="34ab170da5908fc4" providerId="LiveId" clId="{DFE5141E-F98E-42EA-B1E4-556BAE62F36F}" dt="2019-10-13T10:25:44.410" v="121"/>
          <ac:spMkLst>
            <pc:docMk/>
            <pc:sldMk cId="4285981982" sldId="490"/>
            <ac:spMk id="13" creationId="{DC43CA10-810C-4205-81DA-DA243D32ED1C}"/>
          </ac:spMkLst>
        </pc:spChg>
        <pc:spChg chg="add del">
          <ac:chgData name="Cristian Chilipirea" userId="34ab170da5908fc4" providerId="LiveId" clId="{DFE5141E-F98E-42EA-B1E4-556BAE62F36F}" dt="2019-10-13T10:25:44.410" v="121"/>
          <ac:spMkLst>
            <pc:docMk/>
            <pc:sldMk cId="4285981982" sldId="490"/>
            <ac:spMk id="14" creationId="{6225D415-18C9-4D82-9FAF-65C7563BFE7E}"/>
          </ac:spMkLst>
        </pc:spChg>
        <pc:spChg chg="add del">
          <ac:chgData name="Cristian Chilipirea" userId="34ab170da5908fc4" providerId="LiveId" clId="{DFE5141E-F98E-42EA-B1E4-556BAE62F36F}" dt="2019-10-13T10:25:44.410" v="121"/>
          <ac:spMkLst>
            <pc:docMk/>
            <pc:sldMk cId="4285981982" sldId="490"/>
            <ac:spMk id="15" creationId="{42B28CE6-948E-4DC6-A68F-685684578AC0}"/>
          </ac:spMkLst>
        </pc:spChg>
        <pc:spChg chg="add del">
          <ac:chgData name="Cristian Chilipirea" userId="34ab170da5908fc4" providerId="LiveId" clId="{DFE5141E-F98E-42EA-B1E4-556BAE62F36F}" dt="2019-10-13T10:25:44.410" v="121"/>
          <ac:spMkLst>
            <pc:docMk/>
            <pc:sldMk cId="4285981982" sldId="490"/>
            <ac:spMk id="16" creationId="{70233A84-2EE3-4DF3-AE4D-395715B64F46}"/>
          </ac:spMkLst>
        </pc:spChg>
        <pc:spChg chg="add del">
          <ac:chgData name="Cristian Chilipirea" userId="34ab170da5908fc4" providerId="LiveId" clId="{DFE5141E-F98E-42EA-B1E4-556BAE62F36F}" dt="2019-10-13T10:25:44.410" v="121"/>
          <ac:spMkLst>
            <pc:docMk/>
            <pc:sldMk cId="4285981982" sldId="490"/>
            <ac:spMk id="17" creationId="{B861533C-D479-4EC1-813D-AB8BC6A647FA}"/>
          </ac:spMkLst>
        </pc:spChg>
        <pc:spChg chg="add del">
          <ac:chgData name="Cristian Chilipirea" userId="34ab170da5908fc4" providerId="LiveId" clId="{DFE5141E-F98E-42EA-B1E4-556BAE62F36F}" dt="2019-10-13T10:25:44.410" v="121"/>
          <ac:spMkLst>
            <pc:docMk/>
            <pc:sldMk cId="4285981982" sldId="490"/>
            <ac:spMk id="18" creationId="{C18820F5-AD01-42A1-A45D-972395640428}"/>
          </ac:spMkLst>
        </pc:spChg>
        <pc:spChg chg="add del">
          <ac:chgData name="Cristian Chilipirea" userId="34ab170da5908fc4" providerId="LiveId" clId="{DFE5141E-F98E-42EA-B1E4-556BAE62F36F}" dt="2019-10-13T10:25:44.410" v="121"/>
          <ac:spMkLst>
            <pc:docMk/>
            <pc:sldMk cId="4285981982" sldId="490"/>
            <ac:spMk id="19" creationId="{4FC23F1C-CBB6-4D4A-BF10-52F97E242962}"/>
          </ac:spMkLst>
        </pc:spChg>
        <pc:spChg chg="add del">
          <ac:chgData name="Cristian Chilipirea" userId="34ab170da5908fc4" providerId="LiveId" clId="{DFE5141E-F98E-42EA-B1E4-556BAE62F36F}" dt="2019-10-13T10:25:44.410" v="121"/>
          <ac:spMkLst>
            <pc:docMk/>
            <pc:sldMk cId="4285981982" sldId="490"/>
            <ac:spMk id="20" creationId="{E1D777A5-E43C-4767-9476-2A25D1A2BB8D}"/>
          </ac:spMkLst>
        </pc:spChg>
        <pc:spChg chg="add mod">
          <ac:chgData name="Cristian Chilipirea" userId="34ab170da5908fc4" providerId="LiveId" clId="{DFE5141E-F98E-42EA-B1E4-556BAE62F36F}" dt="2019-10-13T10:25:50.406" v="123" actId="1076"/>
          <ac:spMkLst>
            <pc:docMk/>
            <pc:sldMk cId="4285981982" sldId="490"/>
            <ac:spMk id="21" creationId="{26E94B1C-A175-436B-AE36-94430F05FCF8}"/>
          </ac:spMkLst>
        </pc:spChg>
        <pc:spChg chg="add mod">
          <ac:chgData name="Cristian Chilipirea" userId="34ab170da5908fc4" providerId="LiveId" clId="{DFE5141E-F98E-42EA-B1E4-556BAE62F36F}" dt="2019-10-13T10:25:50.406" v="123" actId="1076"/>
          <ac:spMkLst>
            <pc:docMk/>
            <pc:sldMk cId="4285981982" sldId="490"/>
            <ac:spMk id="30" creationId="{AEB23449-5CF4-467E-BC70-6CBB7DF3B393}"/>
          </ac:spMkLst>
        </pc:spChg>
        <pc:spChg chg="add mod">
          <ac:chgData name="Cristian Chilipirea" userId="34ab170da5908fc4" providerId="LiveId" clId="{DFE5141E-F98E-42EA-B1E4-556BAE62F36F}" dt="2019-10-13T10:25:50.406" v="123" actId="1076"/>
          <ac:spMkLst>
            <pc:docMk/>
            <pc:sldMk cId="4285981982" sldId="490"/>
            <ac:spMk id="31" creationId="{2739CC86-6DBC-4173-88CA-5F6F22DB91EF}"/>
          </ac:spMkLst>
        </pc:spChg>
        <pc:spChg chg="add mod">
          <ac:chgData name="Cristian Chilipirea" userId="34ab170da5908fc4" providerId="LiveId" clId="{DFE5141E-F98E-42EA-B1E4-556BAE62F36F}" dt="2019-10-13T10:25:50.406" v="123" actId="1076"/>
          <ac:spMkLst>
            <pc:docMk/>
            <pc:sldMk cId="4285981982" sldId="490"/>
            <ac:spMk id="32" creationId="{41B20980-538C-4A7E-B56A-C8FE48CEE86A}"/>
          </ac:spMkLst>
        </pc:spChg>
        <pc:spChg chg="add mod">
          <ac:chgData name="Cristian Chilipirea" userId="34ab170da5908fc4" providerId="LiveId" clId="{DFE5141E-F98E-42EA-B1E4-556BAE62F36F}" dt="2019-10-13T10:25:50.406" v="123" actId="1076"/>
          <ac:spMkLst>
            <pc:docMk/>
            <pc:sldMk cId="4285981982" sldId="490"/>
            <ac:spMk id="33" creationId="{0F7AAE87-E93D-4915-B905-3B7AD34F54E7}"/>
          </ac:spMkLst>
        </pc:spChg>
        <pc:spChg chg="add mod">
          <ac:chgData name="Cristian Chilipirea" userId="34ab170da5908fc4" providerId="LiveId" clId="{DFE5141E-F98E-42EA-B1E4-556BAE62F36F}" dt="2019-10-13T10:25:50.406" v="123" actId="1076"/>
          <ac:spMkLst>
            <pc:docMk/>
            <pc:sldMk cId="4285981982" sldId="490"/>
            <ac:spMk id="34" creationId="{DE48FD56-56C6-43BF-B179-2FDBD4D73C27}"/>
          </ac:spMkLst>
        </pc:spChg>
        <pc:spChg chg="add mod">
          <ac:chgData name="Cristian Chilipirea" userId="34ab170da5908fc4" providerId="LiveId" clId="{DFE5141E-F98E-42EA-B1E4-556BAE62F36F}" dt="2019-10-13T10:25:50.406" v="123" actId="1076"/>
          <ac:spMkLst>
            <pc:docMk/>
            <pc:sldMk cId="4285981982" sldId="490"/>
            <ac:spMk id="35" creationId="{2B33A2CB-8532-4ED7-A78E-3F7763619FE7}"/>
          </ac:spMkLst>
        </pc:spChg>
        <pc:spChg chg="add mod">
          <ac:chgData name="Cristian Chilipirea" userId="34ab170da5908fc4" providerId="LiveId" clId="{DFE5141E-F98E-42EA-B1E4-556BAE62F36F}" dt="2019-10-13T10:25:50.406" v="123" actId="1076"/>
          <ac:spMkLst>
            <pc:docMk/>
            <pc:sldMk cId="4285981982" sldId="490"/>
            <ac:spMk id="36" creationId="{FC2C1647-CB1E-406A-9993-C99F72933501}"/>
          </ac:spMkLst>
        </pc:spChg>
        <pc:spChg chg="add mod">
          <ac:chgData name="Cristian Chilipirea" userId="34ab170da5908fc4" providerId="LiveId" clId="{DFE5141E-F98E-42EA-B1E4-556BAE62F36F}" dt="2019-10-13T10:25:50.406" v="123" actId="1076"/>
          <ac:spMkLst>
            <pc:docMk/>
            <pc:sldMk cId="4285981982" sldId="490"/>
            <ac:spMk id="37" creationId="{9A9F601B-2888-4196-8663-38DBCD1E6AFC}"/>
          </ac:spMkLst>
        </pc:spChg>
        <pc:cxnChg chg="add del">
          <ac:chgData name="Cristian Chilipirea" userId="34ab170da5908fc4" providerId="LiveId" clId="{DFE5141E-F98E-42EA-B1E4-556BAE62F36F}" dt="2019-10-13T10:25:44.410" v="121"/>
          <ac:cxnSpMkLst>
            <pc:docMk/>
            <pc:sldMk cId="4285981982" sldId="490"/>
            <ac:cxnSpMk id="5" creationId="{A647E1C1-61AE-4264-8FCF-B0AB9BB4ED15}"/>
          </ac:cxnSpMkLst>
        </pc:cxnChg>
        <pc:cxnChg chg="add del">
          <ac:chgData name="Cristian Chilipirea" userId="34ab170da5908fc4" providerId="LiveId" clId="{DFE5141E-F98E-42EA-B1E4-556BAE62F36F}" dt="2019-10-13T10:25:44.410" v="121"/>
          <ac:cxnSpMkLst>
            <pc:docMk/>
            <pc:sldMk cId="4285981982" sldId="490"/>
            <ac:cxnSpMk id="6" creationId="{EF8E79DB-4BB1-494E-BA10-BF08332C2A3C}"/>
          </ac:cxnSpMkLst>
        </pc:cxnChg>
        <pc:cxnChg chg="add del">
          <ac:chgData name="Cristian Chilipirea" userId="34ab170da5908fc4" providerId="LiveId" clId="{DFE5141E-F98E-42EA-B1E4-556BAE62F36F}" dt="2019-10-13T10:25:44.410" v="121"/>
          <ac:cxnSpMkLst>
            <pc:docMk/>
            <pc:sldMk cId="4285981982" sldId="490"/>
            <ac:cxnSpMk id="7" creationId="{D86A009A-D174-4B6A-B3AD-82D84D40CA2B}"/>
          </ac:cxnSpMkLst>
        </pc:cxnChg>
        <pc:cxnChg chg="add del">
          <ac:chgData name="Cristian Chilipirea" userId="34ab170da5908fc4" providerId="LiveId" clId="{DFE5141E-F98E-42EA-B1E4-556BAE62F36F}" dt="2019-10-13T10:25:44.410" v="121"/>
          <ac:cxnSpMkLst>
            <pc:docMk/>
            <pc:sldMk cId="4285981982" sldId="490"/>
            <ac:cxnSpMk id="8" creationId="{76AD5936-9E9F-4AA6-B28D-BA679639C3DE}"/>
          </ac:cxnSpMkLst>
        </pc:cxnChg>
        <pc:cxnChg chg="add del">
          <ac:chgData name="Cristian Chilipirea" userId="34ab170da5908fc4" providerId="LiveId" clId="{DFE5141E-F98E-42EA-B1E4-556BAE62F36F}" dt="2019-10-13T10:25:44.410" v="121"/>
          <ac:cxnSpMkLst>
            <pc:docMk/>
            <pc:sldMk cId="4285981982" sldId="490"/>
            <ac:cxnSpMk id="9" creationId="{8BE91592-C6BB-4758-9690-C646D522B014}"/>
          </ac:cxnSpMkLst>
        </pc:cxnChg>
        <pc:cxnChg chg="add del">
          <ac:chgData name="Cristian Chilipirea" userId="34ab170da5908fc4" providerId="LiveId" clId="{DFE5141E-F98E-42EA-B1E4-556BAE62F36F}" dt="2019-10-13T10:25:44.410" v="121"/>
          <ac:cxnSpMkLst>
            <pc:docMk/>
            <pc:sldMk cId="4285981982" sldId="490"/>
            <ac:cxnSpMk id="10" creationId="{15DABEB2-5DEE-4D6E-8011-DDBFCC0CAA9D}"/>
          </ac:cxnSpMkLst>
        </pc:cxnChg>
        <pc:cxnChg chg="add del">
          <ac:chgData name="Cristian Chilipirea" userId="34ab170da5908fc4" providerId="LiveId" clId="{DFE5141E-F98E-42EA-B1E4-556BAE62F36F}" dt="2019-10-13T10:25:44.410" v="121"/>
          <ac:cxnSpMkLst>
            <pc:docMk/>
            <pc:sldMk cId="4285981982" sldId="490"/>
            <ac:cxnSpMk id="11" creationId="{F97D4CE5-C87A-40D0-B2C8-ED3C93105C38}"/>
          </ac:cxnSpMkLst>
        </pc:cxnChg>
        <pc:cxnChg chg="add del">
          <ac:chgData name="Cristian Chilipirea" userId="34ab170da5908fc4" providerId="LiveId" clId="{DFE5141E-F98E-42EA-B1E4-556BAE62F36F}" dt="2019-10-13T10:25:44.410" v="121"/>
          <ac:cxnSpMkLst>
            <pc:docMk/>
            <pc:sldMk cId="4285981982" sldId="490"/>
            <ac:cxnSpMk id="12" creationId="{B2E6CD2B-A391-455D-AE9D-807247E8A480}"/>
          </ac:cxnSpMkLst>
        </pc:cxnChg>
        <pc:cxnChg chg="add mod">
          <ac:chgData name="Cristian Chilipirea" userId="34ab170da5908fc4" providerId="LiveId" clId="{DFE5141E-F98E-42EA-B1E4-556BAE62F36F}" dt="2019-10-13T10:25:50.406" v="123" actId="1076"/>
          <ac:cxnSpMkLst>
            <pc:docMk/>
            <pc:sldMk cId="4285981982" sldId="490"/>
            <ac:cxnSpMk id="22" creationId="{494656C8-C331-4A3D-B215-E9BDCA661F44}"/>
          </ac:cxnSpMkLst>
        </pc:cxnChg>
        <pc:cxnChg chg="add mod">
          <ac:chgData name="Cristian Chilipirea" userId="34ab170da5908fc4" providerId="LiveId" clId="{DFE5141E-F98E-42EA-B1E4-556BAE62F36F}" dt="2019-10-13T10:25:50.406" v="123" actId="1076"/>
          <ac:cxnSpMkLst>
            <pc:docMk/>
            <pc:sldMk cId="4285981982" sldId="490"/>
            <ac:cxnSpMk id="23" creationId="{573403A8-C64E-4491-BF0F-29387DCE993C}"/>
          </ac:cxnSpMkLst>
        </pc:cxnChg>
        <pc:cxnChg chg="add mod">
          <ac:chgData name="Cristian Chilipirea" userId="34ab170da5908fc4" providerId="LiveId" clId="{DFE5141E-F98E-42EA-B1E4-556BAE62F36F}" dt="2019-10-13T10:25:50.406" v="123" actId="1076"/>
          <ac:cxnSpMkLst>
            <pc:docMk/>
            <pc:sldMk cId="4285981982" sldId="490"/>
            <ac:cxnSpMk id="24" creationId="{EC8463F1-B55E-4529-8CCA-5B12C8B64554}"/>
          </ac:cxnSpMkLst>
        </pc:cxnChg>
        <pc:cxnChg chg="add mod">
          <ac:chgData name="Cristian Chilipirea" userId="34ab170da5908fc4" providerId="LiveId" clId="{DFE5141E-F98E-42EA-B1E4-556BAE62F36F}" dt="2019-10-13T10:25:50.406" v="123" actId="1076"/>
          <ac:cxnSpMkLst>
            <pc:docMk/>
            <pc:sldMk cId="4285981982" sldId="490"/>
            <ac:cxnSpMk id="25" creationId="{FCCC0866-EBCF-4680-B745-69CCB322D12F}"/>
          </ac:cxnSpMkLst>
        </pc:cxnChg>
        <pc:cxnChg chg="add mod">
          <ac:chgData name="Cristian Chilipirea" userId="34ab170da5908fc4" providerId="LiveId" clId="{DFE5141E-F98E-42EA-B1E4-556BAE62F36F}" dt="2019-10-13T10:25:50.406" v="123" actId="1076"/>
          <ac:cxnSpMkLst>
            <pc:docMk/>
            <pc:sldMk cId="4285981982" sldId="490"/>
            <ac:cxnSpMk id="26" creationId="{9E75F131-9F43-4ECC-97AD-AB47260D44C9}"/>
          </ac:cxnSpMkLst>
        </pc:cxnChg>
        <pc:cxnChg chg="add mod">
          <ac:chgData name="Cristian Chilipirea" userId="34ab170da5908fc4" providerId="LiveId" clId="{DFE5141E-F98E-42EA-B1E4-556BAE62F36F}" dt="2019-10-13T10:25:50.406" v="123" actId="1076"/>
          <ac:cxnSpMkLst>
            <pc:docMk/>
            <pc:sldMk cId="4285981982" sldId="490"/>
            <ac:cxnSpMk id="27" creationId="{0CD9F236-1A82-48DC-B18E-70D29589E5E1}"/>
          </ac:cxnSpMkLst>
        </pc:cxnChg>
        <pc:cxnChg chg="add mod">
          <ac:chgData name="Cristian Chilipirea" userId="34ab170da5908fc4" providerId="LiveId" clId="{DFE5141E-F98E-42EA-B1E4-556BAE62F36F}" dt="2019-10-13T10:25:50.406" v="123" actId="1076"/>
          <ac:cxnSpMkLst>
            <pc:docMk/>
            <pc:sldMk cId="4285981982" sldId="490"/>
            <ac:cxnSpMk id="28" creationId="{1410B7CF-2A76-4486-B71E-4576E895BEC5}"/>
          </ac:cxnSpMkLst>
        </pc:cxnChg>
        <pc:cxnChg chg="add mod">
          <ac:chgData name="Cristian Chilipirea" userId="34ab170da5908fc4" providerId="LiveId" clId="{DFE5141E-F98E-42EA-B1E4-556BAE62F36F}" dt="2019-10-13T10:25:50.406" v="123" actId="1076"/>
          <ac:cxnSpMkLst>
            <pc:docMk/>
            <pc:sldMk cId="4285981982" sldId="490"/>
            <ac:cxnSpMk id="29" creationId="{9FB4D010-A5AE-4309-9B3D-4513784CF334}"/>
          </ac:cxnSpMkLst>
        </pc:cxnChg>
      </pc:sldChg>
      <pc:sldChg chg="addSp delSp modSp add">
        <pc:chgData name="Cristian Chilipirea" userId="34ab170da5908fc4" providerId="LiveId" clId="{DFE5141E-F98E-42EA-B1E4-556BAE62F36F}" dt="2019-10-13T10:26:12.890" v="130" actId="1076"/>
        <pc:sldMkLst>
          <pc:docMk/>
          <pc:sldMk cId="568663443" sldId="491"/>
        </pc:sldMkLst>
        <pc:spChg chg="mod">
          <ac:chgData name="Cristian Chilipirea" userId="34ab170da5908fc4" providerId="LiveId" clId="{DFE5141E-F98E-42EA-B1E4-556BAE62F36F}" dt="2019-10-13T10:26:02.303" v="125"/>
          <ac:spMkLst>
            <pc:docMk/>
            <pc:sldMk cId="568663443" sldId="491"/>
            <ac:spMk id="2" creationId="{EB2087D5-3B90-467F-8128-1B9C901C8563}"/>
          </ac:spMkLst>
        </pc:spChg>
        <pc:spChg chg="del">
          <ac:chgData name="Cristian Chilipirea" userId="34ab170da5908fc4" providerId="LiveId" clId="{DFE5141E-F98E-42EA-B1E4-556BAE62F36F}" dt="2019-10-13T10:26:03.989" v="126" actId="478"/>
          <ac:spMkLst>
            <pc:docMk/>
            <pc:sldMk cId="568663443" sldId="491"/>
            <ac:spMk id="3" creationId="{525E4C54-9C07-4AC9-82D4-2B566A679E82}"/>
          </ac:spMkLst>
        </pc:spChg>
        <pc:spChg chg="add del">
          <ac:chgData name="Cristian Chilipirea" userId="34ab170da5908fc4" providerId="LiveId" clId="{DFE5141E-F98E-42EA-B1E4-556BAE62F36F}" dt="2019-10-13T10:26:10.229" v="128"/>
          <ac:spMkLst>
            <pc:docMk/>
            <pc:sldMk cId="568663443" sldId="491"/>
            <ac:spMk id="4" creationId="{6B17255D-73F2-44E0-8794-74A8214AA639}"/>
          </ac:spMkLst>
        </pc:spChg>
        <pc:spChg chg="add del">
          <ac:chgData name="Cristian Chilipirea" userId="34ab170da5908fc4" providerId="LiveId" clId="{DFE5141E-F98E-42EA-B1E4-556BAE62F36F}" dt="2019-10-13T10:26:10.229" v="128"/>
          <ac:spMkLst>
            <pc:docMk/>
            <pc:sldMk cId="568663443" sldId="491"/>
            <ac:spMk id="5" creationId="{4450DF14-1135-48BA-B751-D9C11F3A4043}"/>
          </ac:spMkLst>
        </pc:spChg>
        <pc:spChg chg="add del">
          <ac:chgData name="Cristian Chilipirea" userId="34ab170da5908fc4" providerId="LiveId" clId="{DFE5141E-F98E-42EA-B1E4-556BAE62F36F}" dt="2019-10-13T10:26:10.229" v="128"/>
          <ac:spMkLst>
            <pc:docMk/>
            <pc:sldMk cId="568663443" sldId="491"/>
            <ac:spMk id="6" creationId="{72284777-8359-477D-ACA9-F0FF74DFF96D}"/>
          </ac:spMkLst>
        </pc:spChg>
        <pc:spChg chg="add del">
          <ac:chgData name="Cristian Chilipirea" userId="34ab170da5908fc4" providerId="LiveId" clId="{DFE5141E-F98E-42EA-B1E4-556BAE62F36F}" dt="2019-10-13T10:26:10.229" v="128"/>
          <ac:spMkLst>
            <pc:docMk/>
            <pc:sldMk cId="568663443" sldId="491"/>
            <ac:spMk id="87" creationId="{4E44C354-EC85-4E2A-8637-8F504B822ED8}"/>
          </ac:spMkLst>
        </pc:spChg>
        <pc:spChg chg="add del">
          <ac:chgData name="Cristian Chilipirea" userId="34ab170da5908fc4" providerId="LiveId" clId="{DFE5141E-F98E-42EA-B1E4-556BAE62F36F}" dt="2019-10-13T10:26:10.229" v="128"/>
          <ac:spMkLst>
            <pc:docMk/>
            <pc:sldMk cId="568663443" sldId="491"/>
            <ac:spMk id="88" creationId="{FC12EF51-325D-48C3-B8E5-6FFF1AAC450B}"/>
          </ac:spMkLst>
        </pc:spChg>
        <pc:spChg chg="add del">
          <ac:chgData name="Cristian Chilipirea" userId="34ab170da5908fc4" providerId="LiveId" clId="{DFE5141E-F98E-42EA-B1E4-556BAE62F36F}" dt="2019-10-13T10:26:10.229" v="128"/>
          <ac:spMkLst>
            <pc:docMk/>
            <pc:sldMk cId="568663443" sldId="491"/>
            <ac:spMk id="89" creationId="{7AAF3B43-A4A2-478F-952D-7F1F1BFD590F}"/>
          </ac:spMkLst>
        </pc:spChg>
        <pc:spChg chg="add del">
          <ac:chgData name="Cristian Chilipirea" userId="34ab170da5908fc4" providerId="LiveId" clId="{DFE5141E-F98E-42EA-B1E4-556BAE62F36F}" dt="2019-10-13T10:26:10.229" v="128"/>
          <ac:spMkLst>
            <pc:docMk/>
            <pc:sldMk cId="568663443" sldId="491"/>
            <ac:spMk id="90" creationId="{52BB587C-6757-411D-B6CA-99CFB91E05A9}"/>
          </ac:spMkLst>
        </pc:spChg>
        <pc:spChg chg="add del">
          <ac:chgData name="Cristian Chilipirea" userId="34ab170da5908fc4" providerId="LiveId" clId="{DFE5141E-F98E-42EA-B1E4-556BAE62F36F}" dt="2019-10-13T10:26:10.229" v="128"/>
          <ac:spMkLst>
            <pc:docMk/>
            <pc:sldMk cId="568663443" sldId="491"/>
            <ac:spMk id="91" creationId="{334F8C88-245E-4399-A4A3-3F281119C734}"/>
          </ac:spMkLst>
        </pc:spChg>
        <pc:spChg chg="add del">
          <ac:chgData name="Cristian Chilipirea" userId="34ab170da5908fc4" providerId="LiveId" clId="{DFE5141E-F98E-42EA-B1E4-556BAE62F36F}" dt="2019-10-13T10:26:10.229" v="128"/>
          <ac:spMkLst>
            <pc:docMk/>
            <pc:sldMk cId="568663443" sldId="491"/>
            <ac:spMk id="92" creationId="{F207B7D8-0273-4FD7-825D-F9F22E897B28}"/>
          </ac:spMkLst>
        </pc:spChg>
        <pc:spChg chg="add del">
          <ac:chgData name="Cristian Chilipirea" userId="34ab170da5908fc4" providerId="LiveId" clId="{DFE5141E-F98E-42EA-B1E4-556BAE62F36F}" dt="2019-10-13T10:26:10.229" v="128"/>
          <ac:spMkLst>
            <pc:docMk/>
            <pc:sldMk cId="568663443" sldId="491"/>
            <ac:spMk id="93" creationId="{62A2C491-CEB9-4122-A849-598B4A1E49C8}"/>
          </ac:spMkLst>
        </pc:spChg>
        <pc:spChg chg="add del">
          <ac:chgData name="Cristian Chilipirea" userId="34ab170da5908fc4" providerId="LiveId" clId="{DFE5141E-F98E-42EA-B1E4-556BAE62F36F}" dt="2019-10-13T10:26:10.229" v="128"/>
          <ac:spMkLst>
            <pc:docMk/>
            <pc:sldMk cId="568663443" sldId="491"/>
            <ac:spMk id="94" creationId="{B1AD9931-1713-49BE-A4A4-AB6D24F5013A}"/>
          </ac:spMkLst>
        </pc:spChg>
        <pc:spChg chg="add del">
          <ac:chgData name="Cristian Chilipirea" userId="34ab170da5908fc4" providerId="LiveId" clId="{DFE5141E-F98E-42EA-B1E4-556BAE62F36F}" dt="2019-10-13T10:26:10.229" v="128"/>
          <ac:spMkLst>
            <pc:docMk/>
            <pc:sldMk cId="568663443" sldId="491"/>
            <ac:spMk id="138" creationId="{1937E753-B7F9-4A69-A854-E2EB4EB407BC}"/>
          </ac:spMkLst>
        </pc:spChg>
        <pc:spChg chg="add del">
          <ac:chgData name="Cristian Chilipirea" userId="34ab170da5908fc4" providerId="LiveId" clId="{DFE5141E-F98E-42EA-B1E4-556BAE62F36F}" dt="2019-10-13T10:26:10.229" v="128"/>
          <ac:spMkLst>
            <pc:docMk/>
            <pc:sldMk cId="568663443" sldId="491"/>
            <ac:spMk id="139" creationId="{ED4E46BE-F3A6-47FA-9344-B75246B7104D}"/>
          </ac:spMkLst>
        </pc:spChg>
        <pc:spChg chg="add del">
          <ac:chgData name="Cristian Chilipirea" userId="34ab170da5908fc4" providerId="LiveId" clId="{DFE5141E-F98E-42EA-B1E4-556BAE62F36F}" dt="2019-10-13T10:26:10.229" v="128"/>
          <ac:spMkLst>
            <pc:docMk/>
            <pc:sldMk cId="568663443" sldId="491"/>
            <ac:spMk id="140" creationId="{362830F8-97FF-4BDE-8AE6-8747C257F7FF}"/>
          </ac:spMkLst>
        </pc:spChg>
        <pc:spChg chg="add del">
          <ac:chgData name="Cristian Chilipirea" userId="34ab170da5908fc4" providerId="LiveId" clId="{DFE5141E-F98E-42EA-B1E4-556BAE62F36F}" dt="2019-10-13T10:26:10.229" v="128"/>
          <ac:spMkLst>
            <pc:docMk/>
            <pc:sldMk cId="568663443" sldId="491"/>
            <ac:spMk id="141" creationId="{DEFA41FD-82A6-41D7-9DA2-CC1A110335B6}"/>
          </ac:spMkLst>
        </pc:spChg>
        <pc:spChg chg="add mod">
          <ac:chgData name="Cristian Chilipirea" userId="34ab170da5908fc4" providerId="LiveId" clId="{DFE5141E-F98E-42EA-B1E4-556BAE62F36F}" dt="2019-10-13T10:26:12.890" v="130" actId="1076"/>
          <ac:spMkLst>
            <pc:docMk/>
            <pc:sldMk cId="568663443" sldId="491"/>
            <ac:spMk id="142" creationId="{08E2C053-43B5-4412-8C0C-06DA5065FCF1}"/>
          </ac:spMkLst>
        </pc:spChg>
        <pc:spChg chg="add mod">
          <ac:chgData name="Cristian Chilipirea" userId="34ab170da5908fc4" providerId="LiveId" clId="{DFE5141E-F98E-42EA-B1E4-556BAE62F36F}" dt="2019-10-13T10:26:12.890" v="130" actId="1076"/>
          <ac:spMkLst>
            <pc:docMk/>
            <pc:sldMk cId="568663443" sldId="491"/>
            <ac:spMk id="143" creationId="{32196EA8-62B8-4B11-A60D-D61E05A62656}"/>
          </ac:spMkLst>
        </pc:spChg>
        <pc:spChg chg="add mod">
          <ac:chgData name="Cristian Chilipirea" userId="34ab170da5908fc4" providerId="LiveId" clId="{DFE5141E-F98E-42EA-B1E4-556BAE62F36F}" dt="2019-10-13T10:26:12.890" v="130" actId="1076"/>
          <ac:spMkLst>
            <pc:docMk/>
            <pc:sldMk cId="568663443" sldId="491"/>
            <ac:spMk id="144" creationId="{A3848A59-3562-4047-AC42-96BB68BBFEBB}"/>
          </ac:spMkLst>
        </pc:spChg>
        <pc:spChg chg="add mod">
          <ac:chgData name="Cristian Chilipirea" userId="34ab170da5908fc4" providerId="LiveId" clId="{DFE5141E-F98E-42EA-B1E4-556BAE62F36F}" dt="2019-10-13T10:26:12.890" v="130" actId="1076"/>
          <ac:spMkLst>
            <pc:docMk/>
            <pc:sldMk cId="568663443" sldId="491"/>
            <ac:spMk id="225" creationId="{526813ED-7881-4EE2-A29E-1865B6367073}"/>
          </ac:spMkLst>
        </pc:spChg>
        <pc:spChg chg="add mod">
          <ac:chgData name="Cristian Chilipirea" userId="34ab170da5908fc4" providerId="LiveId" clId="{DFE5141E-F98E-42EA-B1E4-556BAE62F36F}" dt="2019-10-13T10:26:12.890" v="130" actId="1076"/>
          <ac:spMkLst>
            <pc:docMk/>
            <pc:sldMk cId="568663443" sldId="491"/>
            <ac:spMk id="226" creationId="{5F6B6344-0BD0-465F-A59E-C236DC44CF1C}"/>
          </ac:spMkLst>
        </pc:spChg>
        <pc:spChg chg="add mod">
          <ac:chgData name="Cristian Chilipirea" userId="34ab170da5908fc4" providerId="LiveId" clId="{DFE5141E-F98E-42EA-B1E4-556BAE62F36F}" dt="2019-10-13T10:26:12.890" v="130" actId="1076"/>
          <ac:spMkLst>
            <pc:docMk/>
            <pc:sldMk cId="568663443" sldId="491"/>
            <ac:spMk id="227" creationId="{650B1E44-EE36-4194-8F7F-56305A8A54AC}"/>
          </ac:spMkLst>
        </pc:spChg>
        <pc:spChg chg="add mod">
          <ac:chgData name="Cristian Chilipirea" userId="34ab170da5908fc4" providerId="LiveId" clId="{DFE5141E-F98E-42EA-B1E4-556BAE62F36F}" dt="2019-10-13T10:26:12.890" v="130" actId="1076"/>
          <ac:spMkLst>
            <pc:docMk/>
            <pc:sldMk cId="568663443" sldId="491"/>
            <ac:spMk id="228" creationId="{A4D38CBB-4DEE-4459-B6CB-7638C7323965}"/>
          </ac:spMkLst>
        </pc:spChg>
        <pc:spChg chg="add mod">
          <ac:chgData name="Cristian Chilipirea" userId="34ab170da5908fc4" providerId="LiveId" clId="{DFE5141E-F98E-42EA-B1E4-556BAE62F36F}" dt="2019-10-13T10:26:12.890" v="130" actId="1076"/>
          <ac:spMkLst>
            <pc:docMk/>
            <pc:sldMk cId="568663443" sldId="491"/>
            <ac:spMk id="229" creationId="{E1961374-C0B6-4ED2-AC3F-774E99B1DC36}"/>
          </ac:spMkLst>
        </pc:spChg>
        <pc:spChg chg="add mod">
          <ac:chgData name="Cristian Chilipirea" userId="34ab170da5908fc4" providerId="LiveId" clId="{DFE5141E-F98E-42EA-B1E4-556BAE62F36F}" dt="2019-10-13T10:26:12.890" v="130" actId="1076"/>
          <ac:spMkLst>
            <pc:docMk/>
            <pc:sldMk cId="568663443" sldId="491"/>
            <ac:spMk id="230" creationId="{CE8719BF-8E9F-407A-A950-1C24EB88D305}"/>
          </ac:spMkLst>
        </pc:spChg>
        <pc:spChg chg="add mod">
          <ac:chgData name="Cristian Chilipirea" userId="34ab170da5908fc4" providerId="LiveId" clId="{DFE5141E-F98E-42EA-B1E4-556BAE62F36F}" dt="2019-10-13T10:26:12.890" v="130" actId="1076"/>
          <ac:spMkLst>
            <pc:docMk/>
            <pc:sldMk cId="568663443" sldId="491"/>
            <ac:spMk id="231" creationId="{3EDD44CA-4600-4262-A105-AB3706DB71F3}"/>
          </ac:spMkLst>
        </pc:spChg>
        <pc:spChg chg="add mod">
          <ac:chgData name="Cristian Chilipirea" userId="34ab170da5908fc4" providerId="LiveId" clId="{DFE5141E-F98E-42EA-B1E4-556BAE62F36F}" dt="2019-10-13T10:26:12.890" v="130" actId="1076"/>
          <ac:spMkLst>
            <pc:docMk/>
            <pc:sldMk cId="568663443" sldId="491"/>
            <ac:spMk id="232" creationId="{EFBDF15B-A9CD-4C5D-8805-85A833E4E18F}"/>
          </ac:spMkLst>
        </pc:spChg>
        <pc:spChg chg="add mod">
          <ac:chgData name="Cristian Chilipirea" userId="34ab170da5908fc4" providerId="LiveId" clId="{DFE5141E-F98E-42EA-B1E4-556BAE62F36F}" dt="2019-10-13T10:26:12.890" v="130" actId="1076"/>
          <ac:spMkLst>
            <pc:docMk/>
            <pc:sldMk cId="568663443" sldId="491"/>
            <ac:spMk id="276" creationId="{0CD376F0-906A-420A-B6F2-F145A210FA90}"/>
          </ac:spMkLst>
        </pc:spChg>
        <pc:spChg chg="add mod">
          <ac:chgData name="Cristian Chilipirea" userId="34ab170da5908fc4" providerId="LiveId" clId="{DFE5141E-F98E-42EA-B1E4-556BAE62F36F}" dt="2019-10-13T10:26:12.890" v="130" actId="1076"/>
          <ac:spMkLst>
            <pc:docMk/>
            <pc:sldMk cId="568663443" sldId="491"/>
            <ac:spMk id="277" creationId="{5DC59037-669B-402B-9B9C-87079857D4CC}"/>
          </ac:spMkLst>
        </pc:spChg>
        <pc:spChg chg="add mod">
          <ac:chgData name="Cristian Chilipirea" userId="34ab170da5908fc4" providerId="LiveId" clId="{DFE5141E-F98E-42EA-B1E4-556BAE62F36F}" dt="2019-10-13T10:26:12.890" v="130" actId="1076"/>
          <ac:spMkLst>
            <pc:docMk/>
            <pc:sldMk cId="568663443" sldId="491"/>
            <ac:spMk id="278" creationId="{DA5F81AE-9305-48D7-8418-096DF96E837F}"/>
          </ac:spMkLst>
        </pc:spChg>
        <pc:spChg chg="add mod">
          <ac:chgData name="Cristian Chilipirea" userId="34ab170da5908fc4" providerId="LiveId" clId="{DFE5141E-F98E-42EA-B1E4-556BAE62F36F}" dt="2019-10-13T10:26:12.890" v="130" actId="1076"/>
          <ac:spMkLst>
            <pc:docMk/>
            <pc:sldMk cId="568663443" sldId="491"/>
            <ac:spMk id="279" creationId="{5E48568B-47D2-43C1-8CE6-FF10F078D4CB}"/>
          </ac:spMkLst>
        </pc:spChg>
        <pc:grpChg chg="add del">
          <ac:chgData name="Cristian Chilipirea" userId="34ab170da5908fc4" providerId="LiveId" clId="{DFE5141E-F98E-42EA-B1E4-556BAE62F36F}" dt="2019-10-13T10:26:10.229" v="128"/>
          <ac:grpSpMkLst>
            <pc:docMk/>
            <pc:sldMk cId="568663443" sldId="491"/>
            <ac:grpSpMk id="7" creationId="{66CAE91A-FD91-420A-B945-5DA954271027}"/>
          </ac:grpSpMkLst>
        </pc:grpChg>
        <pc:grpChg chg="add del">
          <ac:chgData name="Cristian Chilipirea" userId="34ab170da5908fc4" providerId="LiveId" clId="{DFE5141E-F98E-42EA-B1E4-556BAE62F36F}" dt="2019-10-13T10:26:10.229" v="128"/>
          <ac:grpSpMkLst>
            <pc:docMk/>
            <pc:sldMk cId="568663443" sldId="491"/>
            <ac:grpSpMk id="53" creationId="{473427C0-3BA0-46FA-90F0-53454A049DCE}"/>
          </ac:grpSpMkLst>
        </pc:grpChg>
        <pc:grpChg chg="add del">
          <ac:chgData name="Cristian Chilipirea" userId="34ab170da5908fc4" providerId="LiveId" clId="{DFE5141E-F98E-42EA-B1E4-556BAE62F36F}" dt="2019-10-13T10:26:10.229" v="128"/>
          <ac:grpSpMkLst>
            <pc:docMk/>
            <pc:sldMk cId="568663443" sldId="491"/>
            <ac:grpSpMk id="67" creationId="{B7F7261A-2B22-4560-821B-2DA97EBC236E}"/>
          </ac:grpSpMkLst>
        </pc:grpChg>
        <pc:grpChg chg="add del">
          <ac:chgData name="Cristian Chilipirea" userId="34ab170da5908fc4" providerId="LiveId" clId="{DFE5141E-F98E-42EA-B1E4-556BAE62F36F}" dt="2019-10-13T10:26:10.229" v="128"/>
          <ac:grpSpMkLst>
            <pc:docMk/>
            <pc:sldMk cId="568663443" sldId="491"/>
            <ac:grpSpMk id="77" creationId="{4DEEF369-DF4D-409A-AE72-A70DD7596CE6}"/>
          </ac:grpSpMkLst>
        </pc:grpChg>
        <pc:grpChg chg="add del">
          <ac:chgData name="Cristian Chilipirea" userId="34ab170da5908fc4" providerId="LiveId" clId="{DFE5141E-F98E-42EA-B1E4-556BAE62F36F}" dt="2019-10-13T10:26:10.229" v="128"/>
          <ac:grpSpMkLst>
            <pc:docMk/>
            <pc:sldMk cId="568663443" sldId="491"/>
            <ac:grpSpMk id="95" creationId="{8C8D8FA9-2332-47A6-9B4E-E04B77D049B8}"/>
          </ac:grpSpMkLst>
        </pc:grpChg>
        <pc:grpChg chg="add mod">
          <ac:chgData name="Cristian Chilipirea" userId="34ab170da5908fc4" providerId="LiveId" clId="{DFE5141E-F98E-42EA-B1E4-556BAE62F36F}" dt="2019-10-13T10:26:12.890" v="130" actId="1076"/>
          <ac:grpSpMkLst>
            <pc:docMk/>
            <pc:sldMk cId="568663443" sldId="491"/>
            <ac:grpSpMk id="145" creationId="{6FC44104-A5F3-4EF4-93BB-E8D41FCA71A5}"/>
          </ac:grpSpMkLst>
        </pc:grpChg>
        <pc:grpChg chg="mod">
          <ac:chgData name="Cristian Chilipirea" userId="34ab170da5908fc4" providerId="LiveId" clId="{DFE5141E-F98E-42EA-B1E4-556BAE62F36F}" dt="2019-10-13T10:26:12.890" v="130" actId="1076"/>
          <ac:grpSpMkLst>
            <pc:docMk/>
            <pc:sldMk cId="568663443" sldId="491"/>
            <ac:grpSpMk id="146" creationId="{9D4742F6-A6AB-4B98-BD4A-0D17991962F4}"/>
          </ac:grpSpMkLst>
        </pc:grpChg>
        <pc:grpChg chg="mod">
          <ac:chgData name="Cristian Chilipirea" userId="34ab170da5908fc4" providerId="LiveId" clId="{DFE5141E-F98E-42EA-B1E4-556BAE62F36F}" dt="2019-10-13T10:26:12.890" v="130" actId="1076"/>
          <ac:grpSpMkLst>
            <pc:docMk/>
            <pc:sldMk cId="568663443" sldId="491"/>
            <ac:grpSpMk id="151" creationId="{E1748621-6DBD-4B63-91AD-F406757E8347}"/>
          </ac:grpSpMkLst>
        </pc:grpChg>
        <pc:grpChg chg="mod">
          <ac:chgData name="Cristian Chilipirea" userId="34ab170da5908fc4" providerId="LiveId" clId="{DFE5141E-F98E-42EA-B1E4-556BAE62F36F}" dt="2019-10-13T10:26:12.890" v="130" actId="1076"/>
          <ac:grpSpMkLst>
            <pc:docMk/>
            <pc:sldMk cId="568663443" sldId="491"/>
            <ac:grpSpMk id="152" creationId="{F930FE9B-4B64-4104-A69D-7764AFFB35E2}"/>
          </ac:grpSpMkLst>
        </pc:grpChg>
        <pc:grpChg chg="mod">
          <ac:chgData name="Cristian Chilipirea" userId="34ab170da5908fc4" providerId="LiveId" clId="{DFE5141E-F98E-42EA-B1E4-556BAE62F36F}" dt="2019-10-13T10:26:12.890" v="130" actId="1076"/>
          <ac:grpSpMkLst>
            <pc:docMk/>
            <pc:sldMk cId="568663443" sldId="491"/>
            <ac:grpSpMk id="170" creationId="{E69BEC41-3289-4635-A177-087776E53E94}"/>
          </ac:grpSpMkLst>
        </pc:grpChg>
        <pc:grpChg chg="mod">
          <ac:chgData name="Cristian Chilipirea" userId="34ab170da5908fc4" providerId="LiveId" clId="{DFE5141E-F98E-42EA-B1E4-556BAE62F36F}" dt="2019-10-13T10:26:12.890" v="130" actId="1076"/>
          <ac:grpSpMkLst>
            <pc:docMk/>
            <pc:sldMk cId="568663443" sldId="491"/>
            <ac:grpSpMk id="179" creationId="{1B473C35-A8DC-45AC-9D80-27B435D41D32}"/>
          </ac:grpSpMkLst>
        </pc:grpChg>
        <pc:grpChg chg="mod">
          <ac:chgData name="Cristian Chilipirea" userId="34ab170da5908fc4" providerId="LiveId" clId="{DFE5141E-F98E-42EA-B1E4-556BAE62F36F}" dt="2019-10-13T10:26:12.890" v="130" actId="1076"/>
          <ac:grpSpMkLst>
            <pc:docMk/>
            <pc:sldMk cId="568663443" sldId="491"/>
            <ac:grpSpMk id="188" creationId="{492CF745-9771-40A1-B867-64CD0EBB4769}"/>
          </ac:grpSpMkLst>
        </pc:grpChg>
        <pc:grpChg chg="add mod">
          <ac:chgData name="Cristian Chilipirea" userId="34ab170da5908fc4" providerId="LiveId" clId="{DFE5141E-F98E-42EA-B1E4-556BAE62F36F}" dt="2019-10-13T10:26:12.890" v="130" actId="1076"/>
          <ac:grpSpMkLst>
            <pc:docMk/>
            <pc:sldMk cId="568663443" sldId="491"/>
            <ac:grpSpMk id="191" creationId="{09584877-32E5-4BE8-973C-2FF35AAB49DD}"/>
          </ac:grpSpMkLst>
        </pc:grpChg>
        <pc:grpChg chg="mod">
          <ac:chgData name="Cristian Chilipirea" userId="34ab170da5908fc4" providerId="LiveId" clId="{DFE5141E-F98E-42EA-B1E4-556BAE62F36F}" dt="2019-10-13T10:26:12.890" v="130" actId="1076"/>
          <ac:grpSpMkLst>
            <pc:docMk/>
            <pc:sldMk cId="568663443" sldId="491"/>
            <ac:grpSpMk id="198" creationId="{A9F97EB2-673D-4D4E-9B3F-079BC6880318}"/>
          </ac:grpSpMkLst>
        </pc:grpChg>
        <pc:grpChg chg="add mod">
          <ac:chgData name="Cristian Chilipirea" userId="34ab170da5908fc4" providerId="LiveId" clId="{DFE5141E-F98E-42EA-B1E4-556BAE62F36F}" dt="2019-10-13T10:26:12.890" v="130" actId="1076"/>
          <ac:grpSpMkLst>
            <pc:docMk/>
            <pc:sldMk cId="568663443" sldId="491"/>
            <ac:grpSpMk id="205" creationId="{B6E002DD-6358-48ED-A7CE-5519130FDCE3}"/>
          </ac:grpSpMkLst>
        </pc:grpChg>
        <pc:grpChg chg="mod">
          <ac:chgData name="Cristian Chilipirea" userId="34ab170da5908fc4" providerId="LiveId" clId="{DFE5141E-F98E-42EA-B1E4-556BAE62F36F}" dt="2019-10-13T10:26:12.890" v="130" actId="1076"/>
          <ac:grpSpMkLst>
            <pc:docMk/>
            <pc:sldMk cId="568663443" sldId="491"/>
            <ac:grpSpMk id="212" creationId="{3D38C211-DEB2-49AB-83C6-02FA45BA7667}"/>
          </ac:grpSpMkLst>
        </pc:grpChg>
        <pc:grpChg chg="add mod">
          <ac:chgData name="Cristian Chilipirea" userId="34ab170da5908fc4" providerId="LiveId" clId="{DFE5141E-F98E-42EA-B1E4-556BAE62F36F}" dt="2019-10-13T10:26:12.890" v="130" actId="1076"/>
          <ac:grpSpMkLst>
            <pc:docMk/>
            <pc:sldMk cId="568663443" sldId="491"/>
            <ac:grpSpMk id="215" creationId="{C82D118C-7EE1-4AEA-8713-2EF31C15957F}"/>
          </ac:grpSpMkLst>
        </pc:grpChg>
        <pc:grpChg chg="mod">
          <ac:chgData name="Cristian Chilipirea" userId="34ab170da5908fc4" providerId="LiveId" clId="{DFE5141E-F98E-42EA-B1E4-556BAE62F36F}" dt="2019-10-13T10:26:12.890" v="130" actId="1076"/>
          <ac:grpSpMkLst>
            <pc:docMk/>
            <pc:sldMk cId="568663443" sldId="491"/>
            <ac:grpSpMk id="222" creationId="{A04F24C5-BBC4-4C21-AC43-CCD92EB5B91A}"/>
          </ac:grpSpMkLst>
        </pc:grpChg>
        <pc:grpChg chg="add mod">
          <ac:chgData name="Cristian Chilipirea" userId="34ab170da5908fc4" providerId="LiveId" clId="{DFE5141E-F98E-42EA-B1E4-556BAE62F36F}" dt="2019-10-13T10:26:12.890" v="130" actId="1076"/>
          <ac:grpSpMkLst>
            <pc:docMk/>
            <pc:sldMk cId="568663443" sldId="491"/>
            <ac:grpSpMk id="233" creationId="{0843C9DB-6585-410A-8F38-F0FCE5D841A3}"/>
          </ac:grpSpMkLst>
        </pc:grpChg>
        <pc:grpChg chg="mod">
          <ac:chgData name="Cristian Chilipirea" userId="34ab170da5908fc4" providerId="LiveId" clId="{DFE5141E-F98E-42EA-B1E4-556BAE62F36F}" dt="2019-10-13T10:26:12.890" v="130" actId="1076"/>
          <ac:grpSpMkLst>
            <pc:docMk/>
            <pc:sldMk cId="568663443" sldId="491"/>
            <ac:grpSpMk id="234" creationId="{6277F8F9-E650-4A90-A529-F56DBCDE5F89}"/>
          </ac:grpSpMkLst>
        </pc:grpChg>
        <pc:grpChg chg="mod">
          <ac:chgData name="Cristian Chilipirea" userId="34ab170da5908fc4" providerId="LiveId" clId="{DFE5141E-F98E-42EA-B1E4-556BAE62F36F}" dt="2019-10-13T10:26:12.890" v="130" actId="1076"/>
          <ac:grpSpMkLst>
            <pc:docMk/>
            <pc:sldMk cId="568663443" sldId="491"/>
            <ac:grpSpMk id="239" creationId="{0DB54165-15EB-4AC1-967B-55E6AC58C80D}"/>
          </ac:grpSpMkLst>
        </pc:grpChg>
        <pc:grpChg chg="mod">
          <ac:chgData name="Cristian Chilipirea" userId="34ab170da5908fc4" providerId="LiveId" clId="{DFE5141E-F98E-42EA-B1E4-556BAE62F36F}" dt="2019-10-13T10:26:12.890" v="130" actId="1076"/>
          <ac:grpSpMkLst>
            <pc:docMk/>
            <pc:sldMk cId="568663443" sldId="491"/>
            <ac:grpSpMk id="240" creationId="{ECD6D8D4-B562-4E51-A517-6D7A6BA8E683}"/>
          </ac:grpSpMkLst>
        </pc:grpChg>
        <pc:grpChg chg="mod">
          <ac:chgData name="Cristian Chilipirea" userId="34ab170da5908fc4" providerId="LiveId" clId="{DFE5141E-F98E-42EA-B1E4-556BAE62F36F}" dt="2019-10-13T10:26:12.890" v="130" actId="1076"/>
          <ac:grpSpMkLst>
            <pc:docMk/>
            <pc:sldMk cId="568663443" sldId="491"/>
            <ac:grpSpMk id="255" creationId="{82DA8295-5B20-4652-B420-022C0AA62D16}"/>
          </ac:grpSpMkLst>
        </pc:grpChg>
        <pc:grpChg chg="mod">
          <ac:chgData name="Cristian Chilipirea" userId="34ab170da5908fc4" providerId="LiveId" clId="{DFE5141E-F98E-42EA-B1E4-556BAE62F36F}" dt="2019-10-13T10:26:12.890" v="130" actId="1076"/>
          <ac:grpSpMkLst>
            <pc:docMk/>
            <pc:sldMk cId="568663443" sldId="491"/>
            <ac:grpSpMk id="264" creationId="{2D4BF284-BFE8-4981-853C-4C9E44881FD0}"/>
          </ac:grpSpMkLst>
        </pc:grpChg>
        <pc:grpChg chg="mod">
          <ac:chgData name="Cristian Chilipirea" userId="34ab170da5908fc4" providerId="LiveId" clId="{DFE5141E-F98E-42EA-B1E4-556BAE62F36F}" dt="2019-10-13T10:26:12.890" v="130" actId="1076"/>
          <ac:grpSpMkLst>
            <pc:docMk/>
            <pc:sldMk cId="568663443" sldId="491"/>
            <ac:grpSpMk id="273" creationId="{D4ED8B65-41F6-41FC-A49E-21A6FE00D348}"/>
          </ac:grpSpMkLst>
        </pc:grpChg>
        <pc:cxnChg chg="add del">
          <ac:chgData name="Cristian Chilipirea" userId="34ab170da5908fc4" providerId="LiveId" clId="{DFE5141E-F98E-42EA-B1E4-556BAE62F36F}" dt="2019-10-13T10:26:10.229" v="128"/>
          <ac:cxnSpMkLst>
            <pc:docMk/>
            <pc:sldMk cId="568663443" sldId="491"/>
            <ac:cxnSpMk id="63" creationId="{E1776A04-593F-40C5-B6FB-ADEE90ABCAAF}"/>
          </ac:cxnSpMkLst>
        </pc:cxnChg>
        <pc:cxnChg chg="add del">
          <ac:chgData name="Cristian Chilipirea" userId="34ab170da5908fc4" providerId="LiveId" clId="{DFE5141E-F98E-42EA-B1E4-556BAE62F36F}" dt="2019-10-13T10:26:10.229" v="128"/>
          <ac:cxnSpMkLst>
            <pc:docMk/>
            <pc:sldMk cId="568663443" sldId="491"/>
            <ac:cxnSpMk id="64" creationId="{B1D0D899-520D-4832-8E4B-62114690AD04}"/>
          </ac:cxnSpMkLst>
        </pc:cxnChg>
        <pc:cxnChg chg="add del">
          <ac:chgData name="Cristian Chilipirea" userId="34ab170da5908fc4" providerId="LiveId" clId="{DFE5141E-F98E-42EA-B1E4-556BAE62F36F}" dt="2019-10-13T10:26:10.229" v="128"/>
          <ac:cxnSpMkLst>
            <pc:docMk/>
            <pc:sldMk cId="568663443" sldId="491"/>
            <ac:cxnSpMk id="65" creationId="{456F48C2-B868-4EF4-BB48-C4E83DA5BB52}"/>
          </ac:cxnSpMkLst>
        </pc:cxnChg>
        <pc:cxnChg chg="add del">
          <ac:chgData name="Cristian Chilipirea" userId="34ab170da5908fc4" providerId="LiveId" clId="{DFE5141E-F98E-42EA-B1E4-556BAE62F36F}" dt="2019-10-13T10:26:10.229" v="128"/>
          <ac:cxnSpMkLst>
            <pc:docMk/>
            <pc:sldMk cId="568663443" sldId="491"/>
            <ac:cxnSpMk id="66" creationId="{22B4E8D3-F8E7-4858-BFD4-2FE4AFE2F644}"/>
          </ac:cxnSpMkLst>
        </pc:cxnChg>
        <pc:cxnChg chg="add mod">
          <ac:chgData name="Cristian Chilipirea" userId="34ab170da5908fc4" providerId="LiveId" clId="{DFE5141E-F98E-42EA-B1E4-556BAE62F36F}" dt="2019-10-13T10:26:12.890" v="130" actId="1076"/>
          <ac:cxnSpMkLst>
            <pc:docMk/>
            <pc:sldMk cId="568663443" sldId="491"/>
            <ac:cxnSpMk id="201" creationId="{C1587EA8-6392-4F6A-963E-EDB422FB7FB3}"/>
          </ac:cxnSpMkLst>
        </pc:cxnChg>
        <pc:cxnChg chg="add mod">
          <ac:chgData name="Cristian Chilipirea" userId="34ab170da5908fc4" providerId="LiveId" clId="{DFE5141E-F98E-42EA-B1E4-556BAE62F36F}" dt="2019-10-13T10:26:12.890" v="130" actId="1076"/>
          <ac:cxnSpMkLst>
            <pc:docMk/>
            <pc:sldMk cId="568663443" sldId="491"/>
            <ac:cxnSpMk id="202" creationId="{BD666681-0D57-4C95-963F-F259A79D117E}"/>
          </ac:cxnSpMkLst>
        </pc:cxnChg>
        <pc:cxnChg chg="add mod">
          <ac:chgData name="Cristian Chilipirea" userId="34ab170da5908fc4" providerId="LiveId" clId="{DFE5141E-F98E-42EA-B1E4-556BAE62F36F}" dt="2019-10-13T10:26:12.890" v="130" actId="1076"/>
          <ac:cxnSpMkLst>
            <pc:docMk/>
            <pc:sldMk cId="568663443" sldId="491"/>
            <ac:cxnSpMk id="203" creationId="{8FF419A3-1D65-427A-BAC9-FB22932EAB2E}"/>
          </ac:cxnSpMkLst>
        </pc:cxnChg>
        <pc:cxnChg chg="add mod">
          <ac:chgData name="Cristian Chilipirea" userId="34ab170da5908fc4" providerId="LiveId" clId="{DFE5141E-F98E-42EA-B1E4-556BAE62F36F}" dt="2019-10-13T10:26:12.890" v="130" actId="1076"/>
          <ac:cxnSpMkLst>
            <pc:docMk/>
            <pc:sldMk cId="568663443" sldId="491"/>
            <ac:cxnSpMk id="204" creationId="{CECF2008-8812-4011-B88C-2ACA6D5905B2}"/>
          </ac:cxnSpMkLst>
        </pc:cxnChg>
      </pc:sldChg>
      <pc:sldChg chg="del">
        <pc:chgData name="Cristian Chilipirea" userId="34ab170da5908fc4" providerId="LiveId" clId="{DFE5141E-F98E-42EA-B1E4-556BAE62F36F}" dt="2019-10-13T10:23:38.754" v="5" actId="2696"/>
        <pc:sldMkLst>
          <pc:docMk/>
          <pc:sldMk cId="2896181746" sldId="491"/>
        </pc:sldMkLst>
      </pc:sldChg>
      <pc:sldChg chg="del">
        <pc:chgData name="Cristian Chilipirea" userId="34ab170da5908fc4" providerId="LiveId" clId="{DFE5141E-F98E-42EA-B1E4-556BAE62F36F}" dt="2019-10-13T10:23:38.765" v="6" actId="2696"/>
        <pc:sldMkLst>
          <pc:docMk/>
          <pc:sldMk cId="2589180824" sldId="492"/>
        </pc:sldMkLst>
      </pc:sldChg>
      <pc:sldChg chg="addSp delSp modSp add">
        <pc:chgData name="Cristian Chilipirea" userId="34ab170da5908fc4" providerId="LiveId" clId="{DFE5141E-F98E-42EA-B1E4-556BAE62F36F}" dt="2019-10-13T10:26:33.781" v="137" actId="1076"/>
        <pc:sldMkLst>
          <pc:docMk/>
          <pc:sldMk cId="3792123901" sldId="492"/>
        </pc:sldMkLst>
        <pc:spChg chg="mod">
          <ac:chgData name="Cristian Chilipirea" userId="34ab170da5908fc4" providerId="LiveId" clId="{DFE5141E-F98E-42EA-B1E4-556BAE62F36F}" dt="2019-10-13T10:26:24.374" v="132"/>
          <ac:spMkLst>
            <pc:docMk/>
            <pc:sldMk cId="3792123901" sldId="492"/>
            <ac:spMk id="2" creationId="{F726DE59-0F97-4A61-A493-1BDABF1E32EE}"/>
          </ac:spMkLst>
        </pc:spChg>
        <pc:spChg chg="del">
          <ac:chgData name="Cristian Chilipirea" userId="34ab170da5908fc4" providerId="LiveId" clId="{DFE5141E-F98E-42EA-B1E4-556BAE62F36F}" dt="2019-10-13T10:26:25.991" v="133" actId="478"/>
          <ac:spMkLst>
            <pc:docMk/>
            <pc:sldMk cId="3792123901" sldId="492"/>
            <ac:spMk id="3" creationId="{AE9C4DD4-49B3-4D0B-8DA6-6A1AE6AEBF67}"/>
          </ac:spMkLst>
        </pc:spChg>
        <pc:spChg chg="add del">
          <ac:chgData name="Cristian Chilipirea" userId="34ab170da5908fc4" providerId="LiveId" clId="{DFE5141E-F98E-42EA-B1E4-556BAE62F36F}" dt="2019-10-13T10:26:31.566" v="135"/>
          <ac:spMkLst>
            <pc:docMk/>
            <pc:sldMk cId="3792123901" sldId="492"/>
            <ac:spMk id="4" creationId="{CAF34FB8-06DF-41AE-B848-8EF610825797}"/>
          </ac:spMkLst>
        </pc:spChg>
        <pc:spChg chg="add mod">
          <ac:chgData name="Cristian Chilipirea" userId="34ab170da5908fc4" providerId="LiveId" clId="{DFE5141E-F98E-42EA-B1E4-556BAE62F36F}" dt="2019-10-13T10:26:33.781" v="137" actId="1076"/>
          <ac:spMkLst>
            <pc:docMk/>
            <pc:sldMk cId="3792123901" sldId="492"/>
            <ac:spMk id="5" creationId="{D6AD37BA-FC42-49FA-8285-E6ED3D757876}"/>
          </ac:spMkLst>
        </pc:spChg>
      </pc:sldChg>
      <pc:sldChg chg="addSp delSp modSp add">
        <pc:chgData name="Cristian Chilipirea" userId="34ab170da5908fc4" providerId="LiveId" clId="{DFE5141E-F98E-42EA-B1E4-556BAE62F36F}" dt="2019-10-13T10:26:56.322" v="144" actId="1076"/>
        <pc:sldMkLst>
          <pc:docMk/>
          <pc:sldMk cId="1273241336" sldId="493"/>
        </pc:sldMkLst>
        <pc:spChg chg="mod">
          <ac:chgData name="Cristian Chilipirea" userId="34ab170da5908fc4" providerId="LiveId" clId="{DFE5141E-F98E-42EA-B1E4-556BAE62F36F}" dt="2019-10-13T10:26:45.579" v="139"/>
          <ac:spMkLst>
            <pc:docMk/>
            <pc:sldMk cId="1273241336" sldId="493"/>
            <ac:spMk id="2" creationId="{53AC4F7B-234F-4959-9954-874AA7372798}"/>
          </ac:spMkLst>
        </pc:spChg>
        <pc:spChg chg="del">
          <ac:chgData name="Cristian Chilipirea" userId="34ab170da5908fc4" providerId="LiveId" clId="{DFE5141E-F98E-42EA-B1E4-556BAE62F36F}" dt="2019-10-13T10:26:48.938" v="140" actId="478"/>
          <ac:spMkLst>
            <pc:docMk/>
            <pc:sldMk cId="1273241336" sldId="493"/>
            <ac:spMk id="3" creationId="{4C9F1AC7-723D-45FA-99B5-F12967C55B66}"/>
          </ac:spMkLst>
        </pc:spChg>
        <pc:spChg chg="add del">
          <ac:chgData name="Cristian Chilipirea" userId="34ab170da5908fc4" providerId="LiveId" clId="{DFE5141E-F98E-42EA-B1E4-556BAE62F36F}" dt="2019-10-13T10:26:54.242" v="142"/>
          <ac:spMkLst>
            <pc:docMk/>
            <pc:sldMk cId="1273241336" sldId="493"/>
            <ac:spMk id="4" creationId="{4CDB19C1-4318-4149-8F55-B61B8AE02A21}"/>
          </ac:spMkLst>
        </pc:spChg>
        <pc:spChg chg="add mod">
          <ac:chgData name="Cristian Chilipirea" userId="34ab170da5908fc4" providerId="LiveId" clId="{DFE5141E-F98E-42EA-B1E4-556BAE62F36F}" dt="2019-10-13T10:26:56.322" v="144" actId="1076"/>
          <ac:spMkLst>
            <pc:docMk/>
            <pc:sldMk cId="1273241336" sldId="493"/>
            <ac:spMk id="5" creationId="{430095F0-03E3-4259-92C2-9EACC9480B7F}"/>
          </ac:spMkLst>
        </pc:spChg>
      </pc:sldChg>
      <pc:sldChg chg="del">
        <pc:chgData name="Cristian Chilipirea" userId="34ab170da5908fc4" providerId="LiveId" clId="{DFE5141E-F98E-42EA-B1E4-556BAE62F36F}" dt="2019-10-13T10:23:38.802" v="7" actId="2696"/>
        <pc:sldMkLst>
          <pc:docMk/>
          <pc:sldMk cId="1487525830" sldId="493"/>
        </pc:sldMkLst>
      </pc:sldChg>
      <pc:sldChg chg="addSp delSp modSp add modAnim">
        <pc:chgData name="Cristian Chilipirea" userId="34ab170da5908fc4" providerId="LiveId" clId="{DFE5141E-F98E-42EA-B1E4-556BAE62F36F}" dt="2019-10-13T10:27:23.509" v="154" actId="1076"/>
        <pc:sldMkLst>
          <pc:docMk/>
          <pc:sldMk cId="3442169" sldId="494"/>
        </pc:sldMkLst>
        <pc:spChg chg="mod">
          <ac:chgData name="Cristian Chilipirea" userId="34ab170da5908fc4" providerId="LiveId" clId="{DFE5141E-F98E-42EA-B1E4-556BAE62F36F}" dt="2019-10-13T10:27:06.054" v="146"/>
          <ac:spMkLst>
            <pc:docMk/>
            <pc:sldMk cId="3442169" sldId="494"/>
            <ac:spMk id="2" creationId="{51B31077-22DB-4003-AF49-09433F9E5483}"/>
          </ac:spMkLst>
        </pc:spChg>
        <pc:spChg chg="del">
          <ac:chgData name="Cristian Chilipirea" userId="34ab170da5908fc4" providerId="LiveId" clId="{DFE5141E-F98E-42EA-B1E4-556BAE62F36F}" dt="2019-10-13T10:27:08.378" v="147" actId="478"/>
          <ac:spMkLst>
            <pc:docMk/>
            <pc:sldMk cId="3442169" sldId="494"/>
            <ac:spMk id="3" creationId="{58459DEC-633D-41DD-B5A7-B0BB9E1F463E}"/>
          </ac:spMkLst>
        </pc:spChg>
        <pc:spChg chg="add del">
          <ac:chgData name="Cristian Chilipirea" userId="34ab170da5908fc4" providerId="LiveId" clId="{DFE5141E-F98E-42EA-B1E4-556BAE62F36F}" dt="2019-10-13T10:27:15.243" v="149" actId="478"/>
          <ac:spMkLst>
            <pc:docMk/>
            <pc:sldMk cId="3442169" sldId="494"/>
            <ac:spMk id="5" creationId="{4D6B443D-1237-4F74-83E9-49CCB10BD097}"/>
          </ac:spMkLst>
        </pc:spChg>
        <pc:spChg chg="add del">
          <ac:chgData name="Cristian Chilipirea" userId="34ab170da5908fc4" providerId="LiveId" clId="{DFE5141E-F98E-42EA-B1E4-556BAE62F36F}" dt="2019-10-13T10:27:15.243" v="149" actId="478"/>
          <ac:spMkLst>
            <pc:docMk/>
            <pc:sldMk cId="3442169" sldId="494"/>
            <ac:spMk id="6" creationId="{6ECAFE86-B2F6-40D3-989A-A8A01026910F}"/>
          </ac:spMkLst>
        </pc:spChg>
        <pc:spChg chg="add del">
          <ac:chgData name="Cristian Chilipirea" userId="34ab170da5908fc4" providerId="LiveId" clId="{DFE5141E-F98E-42EA-B1E4-556BAE62F36F}" dt="2019-10-13T10:27:18.221" v="151"/>
          <ac:spMkLst>
            <pc:docMk/>
            <pc:sldMk cId="3442169" sldId="494"/>
            <ac:spMk id="8" creationId="{AFAD9669-E1FA-462C-813B-E71C537E1C7F}"/>
          </ac:spMkLst>
        </pc:spChg>
        <pc:spChg chg="add del">
          <ac:chgData name="Cristian Chilipirea" userId="34ab170da5908fc4" providerId="LiveId" clId="{DFE5141E-F98E-42EA-B1E4-556BAE62F36F}" dt="2019-10-13T10:27:18.221" v="151"/>
          <ac:spMkLst>
            <pc:docMk/>
            <pc:sldMk cId="3442169" sldId="494"/>
            <ac:spMk id="9" creationId="{6D033E9A-2F42-4261-AC20-CA065819FB5C}"/>
          </ac:spMkLst>
        </pc:spChg>
        <pc:spChg chg="add mod">
          <ac:chgData name="Cristian Chilipirea" userId="34ab170da5908fc4" providerId="LiveId" clId="{DFE5141E-F98E-42EA-B1E4-556BAE62F36F}" dt="2019-10-13T10:27:23.509" v="154" actId="1076"/>
          <ac:spMkLst>
            <pc:docMk/>
            <pc:sldMk cId="3442169" sldId="494"/>
            <ac:spMk id="11" creationId="{F0D416F7-8CC9-4429-906F-58E78C79DFFB}"/>
          </ac:spMkLst>
        </pc:spChg>
        <pc:spChg chg="add del">
          <ac:chgData name="Cristian Chilipirea" userId="34ab170da5908fc4" providerId="LiveId" clId="{DFE5141E-F98E-42EA-B1E4-556BAE62F36F}" dt="2019-10-13T10:27:20.198" v="153" actId="478"/>
          <ac:spMkLst>
            <pc:docMk/>
            <pc:sldMk cId="3442169" sldId="494"/>
            <ac:spMk id="12" creationId="{09DF73DC-E64D-4A82-8E80-340D6B960116}"/>
          </ac:spMkLst>
        </pc:spChg>
        <pc:picChg chg="add del">
          <ac:chgData name="Cristian Chilipirea" userId="34ab170da5908fc4" providerId="LiveId" clId="{DFE5141E-F98E-42EA-B1E4-556BAE62F36F}" dt="2019-10-13T10:27:15.243" v="149" actId="478"/>
          <ac:picMkLst>
            <pc:docMk/>
            <pc:sldMk cId="3442169" sldId="494"/>
            <ac:picMk id="4" creationId="{6B71A5E4-C510-4A77-83BF-DE90DBDE4A05}"/>
          </ac:picMkLst>
        </pc:picChg>
        <pc:picChg chg="add del">
          <ac:chgData name="Cristian Chilipirea" userId="34ab170da5908fc4" providerId="LiveId" clId="{DFE5141E-F98E-42EA-B1E4-556BAE62F36F}" dt="2019-10-13T10:27:18.221" v="151"/>
          <ac:picMkLst>
            <pc:docMk/>
            <pc:sldMk cId="3442169" sldId="494"/>
            <ac:picMk id="7" creationId="{57D8C17E-1B2B-441D-870C-ECF72AD200EE}"/>
          </ac:picMkLst>
        </pc:picChg>
        <pc:picChg chg="add mod">
          <ac:chgData name="Cristian Chilipirea" userId="34ab170da5908fc4" providerId="LiveId" clId="{DFE5141E-F98E-42EA-B1E4-556BAE62F36F}" dt="2019-10-13T10:27:23.509" v="154" actId="1076"/>
          <ac:picMkLst>
            <pc:docMk/>
            <pc:sldMk cId="3442169" sldId="494"/>
            <ac:picMk id="10" creationId="{34F409F3-D4F4-46D1-BF7A-411232F22343}"/>
          </ac:picMkLst>
        </pc:picChg>
      </pc:sldChg>
      <pc:sldChg chg="del">
        <pc:chgData name="Cristian Chilipirea" userId="34ab170da5908fc4" providerId="LiveId" clId="{DFE5141E-F98E-42EA-B1E4-556BAE62F36F}" dt="2019-10-13T10:23:38.821" v="8" actId="2696"/>
        <pc:sldMkLst>
          <pc:docMk/>
          <pc:sldMk cId="1914018507" sldId="494"/>
        </pc:sldMkLst>
      </pc:sldChg>
      <pc:sldChg chg="addSp delSp modSp add">
        <pc:chgData name="Cristian Chilipirea" userId="34ab170da5908fc4" providerId="LiveId" clId="{DFE5141E-F98E-42EA-B1E4-556BAE62F36F}" dt="2019-10-13T10:27:38.884" v="162" actId="1076"/>
        <pc:sldMkLst>
          <pc:docMk/>
          <pc:sldMk cId="83170459" sldId="495"/>
        </pc:sldMkLst>
        <pc:spChg chg="mod">
          <ac:chgData name="Cristian Chilipirea" userId="34ab170da5908fc4" providerId="LiveId" clId="{DFE5141E-F98E-42EA-B1E4-556BAE62F36F}" dt="2019-10-13T10:27:30.227" v="156"/>
          <ac:spMkLst>
            <pc:docMk/>
            <pc:sldMk cId="83170459" sldId="495"/>
            <ac:spMk id="2" creationId="{0C919ECE-6785-4BD3-8F7F-776F2886F318}"/>
          </ac:spMkLst>
        </pc:spChg>
        <pc:spChg chg="del">
          <ac:chgData name="Cristian Chilipirea" userId="34ab170da5908fc4" providerId="LiveId" clId="{DFE5141E-F98E-42EA-B1E4-556BAE62F36F}" dt="2019-10-13T10:27:32.015" v="157" actId="478"/>
          <ac:spMkLst>
            <pc:docMk/>
            <pc:sldMk cId="83170459" sldId="495"/>
            <ac:spMk id="3" creationId="{90585261-FCB7-4B99-911D-1A72DBB95E09}"/>
          </ac:spMkLst>
        </pc:spChg>
        <pc:spChg chg="add del mod">
          <ac:chgData name="Cristian Chilipirea" userId="34ab170da5908fc4" providerId="LiveId" clId="{DFE5141E-F98E-42EA-B1E4-556BAE62F36F}" dt="2019-10-13T10:27:37.064" v="160"/>
          <ac:spMkLst>
            <pc:docMk/>
            <pc:sldMk cId="83170459" sldId="495"/>
            <ac:spMk id="4" creationId="{B11CC675-A1CB-4754-8FC1-C73CAC430197}"/>
          </ac:spMkLst>
        </pc:spChg>
        <pc:spChg chg="add mod">
          <ac:chgData name="Cristian Chilipirea" userId="34ab170da5908fc4" providerId="LiveId" clId="{DFE5141E-F98E-42EA-B1E4-556BAE62F36F}" dt="2019-10-13T10:27:38.884" v="162" actId="1076"/>
          <ac:spMkLst>
            <pc:docMk/>
            <pc:sldMk cId="83170459" sldId="495"/>
            <ac:spMk id="5" creationId="{289D398E-9914-466B-BDB7-CE17F9915A88}"/>
          </ac:spMkLst>
        </pc:spChg>
      </pc:sldChg>
      <pc:sldChg chg="del">
        <pc:chgData name="Cristian Chilipirea" userId="34ab170da5908fc4" providerId="LiveId" clId="{DFE5141E-F98E-42EA-B1E4-556BAE62F36F}" dt="2019-10-13T10:23:38.847" v="9" actId="2696"/>
        <pc:sldMkLst>
          <pc:docMk/>
          <pc:sldMk cId="4207083548" sldId="495"/>
        </pc:sldMkLst>
      </pc:sldChg>
      <pc:sldChg chg="addSp delSp modSp add modAnim">
        <pc:chgData name="Cristian Chilipirea" userId="34ab170da5908fc4" providerId="LiveId" clId="{DFE5141E-F98E-42EA-B1E4-556BAE62F36F}" dt="2019-10-13T10:27:57.587" v="169" actId="1076"/>
        <pc:sldMkLst>
          <pc:docMk/>
          <pc:sldMk cId="1630810243" sldId="496"/>
        </pc:sldMkLst>
        <pc:spChg chg="mod">
          <ac:chgData name="Cristian Chilipirea" userId="34ab170da5908fc4" providerId="LiveId" clId="{DFE5141E-F98E-42EA-B1E4-556BAE62F36F}" dt="2019-10-13T10:27:47.659" v="164"/>
          <ac:spMkLst>
            <pc:docMk/>
            <pc:sldMk cId="1630810243" sldId="496"/>
            <ac:spMk id="2" creationId="{89B2906F-17BD-4A14-81D7-21B2DE3F0828}"/>
          </ac:spMkLst>
        </pc:spChg>
        <pc:spChg chg="del">
          <ac:chgData name="Cristian Chilipirea" userId="34ab170da5908fc4" providerId="LiveId" clId="{DFE5141E-F98E-42EA-B1E4-556BAE62F36F}" dt="2019-10-13T10:27:49.251" v="165" actId="478"/>
          <ac:spMkLst>
            <pc:docMk/>
            <pc:sldMk cId="1630810243" sldId="496"/>
            <ac:spMk id="3" creationId="{E12B7BA7-4F5A-463D-9E6C-54FED62E9721}"/>
          </ac:spMkLst>
        </pc:spChg>
        <pc:spChg chg="add del">
          <ac:chgData name="Cristian Chilipirea" userId="34ab170da5908fc4" providerId="LiveId" clId="{DFE5141E-F98E-42EA-B1E4-556BAE62F36F}" dt="2019-10-13T10:27:54.360" v="167"/>
          <ac:spMkLst>
            <pc:docMk/>
            <pc:sldMk cId="1630810243" sldId="496"/>
            <ac:spMk id="4" creationId="{7327BFE4-57CD-4D15-9669-0BFD7B452B8A}"/>
          </ac:spMkLst>
        </pc:spChg>
        <pc:spChg chg="add del">
          <ac:chgData name="Cristian Chilipirea" userId="34ab170da5908fc4" providerId="LiveId" clId="{DFE5141E-F98E-42EA-B1E4-556BAE62F36F}" dt="2019-10-13T10:27:54.360" v="167"/>
          <ac:spMkLst>
            <pc:docMk/>
            <pc:sldMk cId="1630810243" sldId="496"/>
            <ac:spMk id="9" creationId="{F45AD7FF-FDDB-4A60-981D-806E8DD1204D}"/>
          </ac:spMkLst>
        </pc:spChg>
        <pc:spChg chg="add del">
          <ac:chgData name="Cristian Chilipirea" userId="34ab170da5908fc4" providerId="LiveId" clId="{DFE5141E-F98E-42EA-B1E4-556BAE62F36F}" dt="2019-10-13T10:27:54.360" v="167"/>
          <ac:spMkLst>
            <pc:docMk/>
            <pc:sldMk cId="1630810243" sldId="496"/>
            <ac:spMk id="10" creationId="{82ADB599-A3AA-4C55-A669-26B4641C819F}"/>
          </ac:spMkLst>
        </pc:spChg>
        <pc:spChg chg="add del">
          <ac:chgData name="Cristian Chilipirea" userId="34ab170da5908fc4" providerId="LiveId" clId="{DFE5141E-F98E-42EA-B1E4-556BAE62F36F}" dt="2019-10-13T10:27:54.360" v="167"/>
          <ac:spMkLst>
            <pc:docMk/>
            <pc:sldMk cId="1630810243" sldId="496"/>
            <ac:spMk id="11" creationId="{ACC333FE-076C-4134-91F5-CB35AB5E820F}"/>
          </ac:spMkLst>
        </pc:spChg>
        <pc:spChg chg="add del">
          <ac:chgData name="Cristian Chilipirea" userId="34ab170da5908fc4" providerId="LiveId" clId="{DFE5141E-F98E-42EA-B1E4-556BAE62F36F}" dt="2019-10-13T10:27:54.360" v="167"/>
          <ac:spMkLst>
            <pc:docMk/>
            <pc:sldMk cId="1630810243" sldId="496"/>
            <ac:spMk id="12" creationId="{64930056-E538-4C15-8AFA-F69FE9767CAC}"/>
          </ac:spMkLst>
        </pc:spChg>
        <pc:spChg chg="add del">
          <ac:chgData name="Cristian Chilipirea" userId="34ab170da5908fc4" providerId="LiveId" clId="{DFE5141E-F98E-42EA-B1E4-556BAE62F36F}" dt="2019-10-13T10:27:54.360" v="167"/>
          <ac:spMkLst>
            <pc:docMk/>
            <pc:sldMk cId="1630810243" sldId="496"/>
            <ac:spMk id="13" creationId="{5D7F6FD6-B1D8-4064-B6CC-C48501123B1C}"/>
          </ac:spMkLst>
        </pc:spChg>
        <pc:spChg chg="add del">
          <ac:chgData name="Cristian Chilipirea" userId="34ab170da5908fc4" providerId="LiveId" clId="{DFE5141E-F98E-42EA-B1E4-556BAE62F36F}" dt="2019-10-13T10:27:54.360" v="167"/>
          <ac:spMkLst>
            <pc:docMk/>
            <pc:sldMk cId="1630810243" sldId="496"/>
            <ac:spMk id="14" creationId="{911074EF-E4D8-4B55-BB6D-174E15D49C81}"/>
          </ac:spMkLst>
        </pc:spChg>
        <pc:spChg chg="add del">
          <ac:chgData name="Cristian Chilipirea" userId="34ab170da5908fc4" providerId="LiveId" clId="{DFE5141E-F98E-42EA-B1E4-556BAE62F36F}" dt="2019-10-13T10:27:54.360" v="167"/>
          <ac:spMkLst>
            <pc:docMk/>
            <pc:sldMk cId="1630810243" sldId="496"/>
            <ac:spMk id="15" creationId="{51A3016C-7841-4F31-8FA1-0E773C98CAA2}"/>
          </ac:spMkLst>
        </pc:spChg>
        <pc:spChg chg="add del">
          <ac:chgData name="Cristian Chilipirea" userId="34ab170da5908fc4" providerId="LiveId" clId="{DFE5141E-F98E-42EA-B1E4-556BAE62F36F}" dt="2019-10-13T10:27:54.360" v="167"/>
          <ac:spMkLst>
            <pc:docMk/>
            <pc:sldMk cId="1630810243" sldId="496"/>
            <ac:spMk id="16" creationId="{4C0D2EE6-C208-450A-A23B-BCE7D15AB690}"/>
          </ac:spMkLst>
        </pc:spChg>
        <pc:spChg chg="add del">
          <ac:chgData name="Cristian Chilipirea" userId="34ab170da5908fc4" providerId="LiveId" clId="{DFE5141E-F98E-42EA-B1E4-556BAE62F36F}" dt="2019-10-13T10:27:54.360" v="167"/>
          <ac:spMkLst>
            <pc:docMk/>
            <pc:sldMk cId="1630810243" sldId="496"/>
            <ac:spMk id="17" creationId="{D8D78C2B-AAE0-47EC-B4BD-35DC4A951909}"/>
          </ac:spMkLst>
        </pc:spChg>
        <pc:spChg chg="add del">
          <ac:chgData name="Cristian Chilipirea" userId="34ab170da5908fc4" providerId="LiveId" clId="{DFE5141E-F98E-42EA-B1E4-556BAE62F36F}" dt="2019-10-13T10:27:54.360" v="167"/>
          <ac:spMkLst>
            <pc:docMk/>
            <pc:sldMk cId="1630810243" sldId="496"/>
            <ac:spMk id="18" creationId="{75BA681B-0CE6-4936-ABEB-58A88FE8C79B}"/>
          </ac:spMkLst>
        </pc:spChg>
        <pc:spChg chg="add del">
          <ac:chgData name="Cristian Chilipirea" userId="34ab170da5908fc4" providerId="LiveId" clId="{DFE5141E-F98E-42EA-B1E4-556BAE62F36F}" dt="2019-10-13T10:27:54.360" v="167"/>
          <ac:spMkLst>
            <pc:docMk/>
            <pc:sldMk cId="1630810243" sldId="496"/>
            <ac:spMk id="19" creationId="{71653887-138D-4138-BFC0-FD114391008E}"/>
          </ac:spMkLst>
        </pc:spChg>
        <pc:spChg chg="add del">
          <ac:chgData name="Cristian Chilipirea" userId="34ab170da5908fc4" providerId="LiveId" clId="{DFE5141E-F98E-42EA-B1E4-556BAE62F36F}" dt="2019-10-13T10:27:54.360" v="167"/>
          <ac:spMkLst>
            <pc:docMk/>
            <pc:sldMk cId="1630810243" sldId="496"/>
            <ac:spMk id="20" creationId="{951C232A-51CC-4D00-A041-DC277FD164DD}"/>
          </ac:spMkLst>
        </pc:spChg>
        <pc:spChg chg="add del">
          <ac:chgData name="Cristian Chilipirea" userId="34ab170da5908fc4" providerId="LiveId" clId="{DFE5141E-F98E-42EA-B1E4-556BAE62F36F}" dt="2019-10-13T10:27:54.360" v="167"/>
          <ac:spMkLst>
            <pc:docMk/>
            <pc:sldMk cId="1630810243" sldId="496"/>
            <ac:spMk id="21" creationId="{82FEFF32-B82C-4E23-B4E9-5597233D256F}"/>
          </ac:spMkLst>
        </pc:spChg>
        <pc:spChg chg="add del">
          <ac:chgData name="Cristian Chilipirea" userId="34ab170da5908fc4" providerId="LiveId" clId="{DFE5141E-F98E-42EA-B1E4-556BAE62F36F}" dt="2019-10-13T10:27:54.360" v="167"/>
          <ac:spMkLst>
            <pc:docMk/>
            <pc:sldMk cId="1630810243" sldId="496"/>
            <ac:spMk id="22" creationId="{4F9343DF-5311-421B-A86A-02B63C0E6A56}"/>
          </ac:spMkLst>
        </pc:spChg>
        <pc:spChg chg="add del">
          <ac:chgData name="Cristian Chilipirea" userId="34ab170da5908fc4" providerId="LiveId" clId="{DFE5141E-F98E-42EA-B1E4-556BAE62F36F}" dt="2019-10-13T10:27:54.360" v="167"/>
          <ac:spMkLst>
            <pc:docMk/>
            <pc:sldMk cId="1630810243" sldId="496"/>
            <ac:spMk id="23" creationId="{F7C11D6C-BF46-4F12-B47B-DCA9F01CF074}"/>
          </ac:spMkLst>
        </pc:spChg>
        <pc:spChg chg="add del">
          <ac:chgData name="Cristian Chilipirea" userId="34ab170da5908fc4" providerId="LiveId" clId="{DFE5141E-F98E-42EA-B1E4-556BAE62F36F}" dt="2019-10-13T10:27:54.360" v="167"/>
          <ac:spMkLst>
            <pc:docMk/>
            <pc:sldMk cId="1630810243" sldId="496"/>
            <ac:spMk id="24" creationId="{729C2057-1FAD-42E3-BA8E-5371FCADD50E}"/>
          </ac:spMkLst>
        </pc:spChg>
        <pc:spChg chg="add del">
          <ac:chgData name="Cristian Chilipirea" userId="34ab170da5908fc4" providerId="LiveId" clId="{DFE5141E-F98E-42EA-B1E4-556BAE62F36F}" dt="2019-10-13T10:27:54.360" v="167"/>
          <ac:spMkLst>
            <pc:docMk/>
            <pc:sldMk cId="1630810243" sldId="496"/>
            <ac:spMk id="27" creationId="{538EA6A7-1F7D-46B2-B198-292471C9D851}"/>
          </ac:spMkLst>
        </pc:spChg>
        <pc:spChg chg="add del">
          <ac:chgData name="Cristian Chilipirea" userId="34ab170da5908fc4" providerId="LiveId" clId="{DFE5141E-F98E-42EA-B1E4-556BAE62F36F}" dt="2019-10-13T10:27:54.360" v="167"/>
          <ac:spMkLst>
            <pc:docMk/>
            <pc:sldMk cId="1630810243" sldId="496"/>
            <ac:spMk id="28" creationId="{130D10C0-DE1C-4411-8B24-B3487B597A58}"/>
          </ac:spMkLst>
        </pc:spChg>
        <pc:spChg chg="add del">
          <ac:chgData name="Cristian Chilipirea" userId="34ab170da5908fc4" providerId="LiveId" clId="{DFE5141E-F98E-42EA-B1E4-556BAE62F36F}" dt="2019-10-13T10:27:54.360" v="167"/>
          <ac:spMkLst>
            <pc:docMk/>
            <pc:sldMk cId="1630810243" sldId="496"/>
            <ac:spMk id="29" creationId="{84D3384A-7FF0-4E44-8975-A42FAE32107F}"/>
          </ac:spMkLst>
        </pc:spChg>
        <pc:spChg chg="add del">
          <ac:chgData name="Cristian Chilipirea" userId="34ab170da5908fc4" providerId="LiveId" clId="{DFE5141E-F98E-42EA-B1E4-556BAE62F36F}" dt="2019-10-13T10:27:54.360" v="167"/>
          <ac:spMkLst>
            <pc:docMk/>
            <pc:sldMk cId="1630810243" sldId="496"/>
            <ac:spMk id="30" creationId="{4EDAAC68-E5EE-4268-9289-F35AA3E1914E}"/>
          </ac:spMkLst>
        </pc:spChg>
        <pc:spChg chg="add del">
          <ac:chgData name="Cristian Chilipirea" userId="34ab170da5908fc4" providerId="LiveId" clId="{DFE5141E-F98E-42EA-B1E4-556BAE62F36F}" dt="2019-10-13T10:27:54.360" v="167"/>
          <ac:spMkLst>
            <pc:docMk/>
            <pc:sldMk cId="1630810243" sldId="496"/>
            <ac:spMk id="31" creationId="{BFEE4B12-B9D2-4C3C-A74E-88900614A2F6}"/>
          </ac:spMkLst>
        </pc:spChg>
        <pc:spChg chg="add del">
          <ac:chgData name="Cristian Chilipirea" userId="34ab170da5908fc4" providerId="LiveId" clId="{DFE5141E-F98E-42EA-B1E4-556BAE62F36F}" dt="2019-10-13T10:27:54.360" v="167"/>
          <ac:spMkLst>
            <pc:docMk/>
            <pc:sldMk cId="1630810243" sldId="496"/>
            <ac:spMk id="32" creationId="{723E644F-F1AC-4066-9104-8F6EA51DE902}"/>
          </ac:spMkLst>
        </pc:spChg>
        <pc:spChg chg="add del">
          <ac:chgData name="Cristian Chilipirea" userId="34ab170da5908fc4" providerId="LiveId" clId="{DFE5141E-F98E-42EA-B1E4-556BAE62F36F}" dt="2019-10-13T10:27:54.360" v="167"/>
          <ac:spMkLst>
            <pc:docMk/>
            <pc:sldMk cId="1630810243" sldId="496"/>
            <ac:spMk id="33" creationId="{B5CDFBCC-EE15-4AA8-AC86-A81652E1083D}"/>
          </ac:spMkLst>
        </pc:spChg>
        <pc:spChg chg="add mod">
          <ac:chgData name="Cristian Chilipirea" userId="34ab170da5908fc4" providerId="LiveId" clId="{DFE5141E-F98E-42EA-B1E4-556BAE62F36F}" dt="2019-10-13T10:27:57.587" v="169" actId="1076"/>
          <ac:spMkLst>
            <pc:docMk/>
            <pc:sldMk cId="1630810243" sldId="496"/>
            <ac:spMk id="34" creationId="{F1213F9E-DCE1-4653-9340-B4A3CED46C18}"/>
          </ac:spMkLst>
        </pc:spChg>
        <pc:spChg chg="add mod">
          <ac:chgData name="Cristian Chilipirea" userId="34ab170da5908fc4" providerId="LiveId" clId="{DFE5141E-F98E-42EA-B1E4-556BAE62F36F}" dt="2019-10-13T10:27:57.587" v="169" actId="1076"/>
          <ac:spMkLst>
            <pc:docMk/>
            <pc:sldMk cId="1630810243" sldId="496"/>
            <ac:spMk id="39" creationId="{65B93C8B-AD65-4B51-8EAF-958ADA3E4A0A}"/>
          </ac:spMkLst>
        </pc:spChg>
        <pc:spChg chg="add mod">
          <ac:chgData name="Cristian Chilipirea" userId="34ab170da5908fc4" providerId="LiveId" clId="{DFE5141E-F98E-42EA-B1E4-556BAE62F36F}" dt="2019-10-13T10:27:57.587" v="169" actId="1076"/>
          <ac:spMkLst>
            <pc:docMk/>
            <pc:sldMk cId="1630810243" sldId="496"/>
            <ac:spMk id="40" creationId="{0414AE12-66F5-40C8-89D6-EFB5456D39F2}"/>
          </ac:spMkLst>
        </pc:spChg>
        <pc:spChg chg="add mod">
          <ac:chgData name="Cristian Chilipirea" userId="34ab170da5908fc4" providerId="LiveId" clId="{DFE5141E-F98E-42EA-B1E4-556BAE62F36F}" dt="2019-10-13T10:27:57.587" v="169" actId="1076"/>
          <ac:spMkLst>
            <pc:docMk/>
            <pc:sldMk cId="1630810243" sldId="496"/>
            <ac:spMk id="41" creationId="{CB319788-0AA6-4B0C-91D9-43A3E31CBD90}"/>
          </ac:spMkLst>
        </pc:spChg>
        <pc:spChg chg="add mod">
          <ac:chgData name="Cristian Chilipirea" userId="34ab170da5908fc4" providerId="LiveId" clId="{DFE5141E-F98E-42EA-B1E4-556BAE62F36F}" dt="2019-10-13T10:27:57.587" v="169" actId="1076"/>
          <ac:spMkLst>
            <pc:docMk/>
            <pc:sldMk cId="1630810243" sldId="496"/>
            <ac:spMk id="42" creationId="{431CA54B-5C14-49C0-AFC1-BC7FC8EFD8C5}"/>
          </ac:spMkLst>
        </pc:spChg>
        <pc:spChg chg="add mod">
          <ac:chgData name="Cristian Chilipirea" userId="34ab170da5908fc4" providerId="LiveId" clId="{DFE5141E-F98E-42EA-B1E4-556BAE62F36F}" dt="2019-10-13T10:27:57.587" v="169" actId="1076"/>
          <ac:spMkLst>
            <pc:docMk/>
            <pc:sldMk cId="1630810243" sldId="496"/>
            <ac:spMk id="43" creationId="{E822D3F5-2B70-43D1-8696-3474E2B20770}"/>
          </ac:spMkLst>
        </pc:spChg>
        <pc:spChg chg="add mod">
          <ac:chgData name="Cristian Chilipirea" userId="34ab170da5908fc4" providerId="LiveId" clId="{DFE5141E-F98E-42EA-B1E4-556BAE62F36F}" dt="2019-10-13T10:27:57.587" v="169" actId="1076"/>
          <ac:spMkLst>
            <pc:docMk/>
            <pc:sldMk cId="1630810243" sldId="496"/>
            <ac:spMk id="44" creationId="{C8F4B4B0-CD4A-4F2B-A486-DB21E0F19C41}"/>
          </ac:spMkLst>
        </pc:spChg>
        <pc:spChg chg="add mod">
          <ac:chgData name="Cristian Chilipirea" userId="34ab170da5908fc4" providerId="LiveId" clId="{DFE5141E-F98E-42EA-B1E4-556BAE62F36F}" dt="2019-10-13T10:27:57.587" v="169" actId="1076"/>
          <ac:spMkLst>
            <pc:docMk/>
            <pc:sldMk cId="1630810243" sldId="496"/>
            <ac:spMk id="45" creationId="{553900ED-8A10-4771-AF02-E7D783828E46}"/>
          </ac:spMkLst>
        </pc:spChg>
        <pc:spChg chg="add mod">
          <ac:chgData name="Cristian Chilipirea" userId="34ab170da5908fc4" providerId="LiveId" clId="{DFE5141E-F98E-42EA-B1E4-556BAE62F36F}" dt="2019-10-13T10:27:57.587" v="169" actId="1076"/>
          <ac:spMkLst>
            <pc:docMk/>
            <pc:sldMk cId="1630810243" sldId="496"/>
            <ac:spMk id="46" creationId="{CBF22903-1F65-41AE-9D0F-77EDE62222FD}"/>
          </ac:spMkLst>
        </pc:spChg>
        <pc:spChg chg="add mod">
          <ac:chgData name="Cristian Chilipirea" userId="34ab170da5908fc4" providerId="LiveId" clId="{DFE5141E-F98E-42EA-B1E4-556BAE62F36F}" dt="2019-10-13T10:27:57.587" v="169" actId="1076"/>
          <ac:spMkLst>
            <pc:docMk/>
            <pc:sldMk cId="1630810243" sldId="496"/>
            <ac:spMk id="47" creationId="{63FA3A66-403E-4F0A-A3F9-3A5945738A5F}"/>
          </ac:spMkLst>
        </pc:spChg>
        <pc:spChg chg="add mod">
          <ac:chgData name="Cristian Chilipirea" userId="34ab170da5908fc4" providerId="LiveId" clId="{DFE5141E-F98E-42EA-B1E4-556BAE62F36F}" dt="2019-10-13T10:27:57.587" v="169" actId="1076"/>
          <ac:spMkLst>
            <pc:docMk/>
            <pc:sldMk cId="1630810243" sldId="496"/>
            <ac:spMk id="48" creationId="{94387AFA-FC5A-4722-85BC-E13D850B6CE0}"/>
          </ac:spMkLst>
        </pc:spChg>
        <pc:spChg chg="add mod">
          <ac:chgData name="Cristian Chilipirea" userId="34ab170da5908fc4" providerId="LiveId" clId="{DFE5141E-F98E-42EA-B1E4-556BAE62F36F}" dt="2019-10-13T10:27:57.587" v="169" actId="1076"/>
          <ac:spMkLst>
            <pc:docMk/>
            <pc:sldMk cId="1630810243" sldId="496"/>
            <ac:spMk id="49" creationId="{807455E8-20FC-4AAE-96B3-FC07868A34D1}"/>
          </ac:spMkLst>
        </pc:spChg>
        <pc:spChg chg="add mod">
          <ac:chgData name="Cristian Chilipirea" userId="34ab170da5908fc4" providerId="LiveId" clId="{DFE5141E-F98E-42EA-B1E4-556BAE62F36F}" dt="2019-10-13T10:27:57.587" v="169" actId="1076"/>
          <ac:spMkLst>
            <pc:docMk/>
            <pc:sldMk cId="1630810243" sldId="496"/>
            <ac:spMk id="50" creationId="{8B977918-07C9-4594-96DD-5A75EC6CC0E2}"/>
          </ac:spMkLst>
        </pc:spChg>
        <pc:spChg chg="add mod">
          <ac:chgData name="Cristian Chilipirea" userId="34ab170da5908fc4" providerId="LiveId" clId="{DFE5141E-F98E-42EA-B1E4-556BAE62F36F}" dt="2019-10-13T10:27:57.587" v="169" actId="1076"/>
          <ac:spMkLst>
            <pc:docMk/>
            <pc:sldMk cId="1630810243" sldId="496"/>
            <ac:spMk id="51" creationId="{F138C0BD-9A95-4795-B772-17C0C2E0C13A}"/>
          </ac:spMkLst>
        </pc:spChg>
        <pc:spChg chg="add mod">
          <ac:chgData name="Cristian Chilipirea" userId="34ab170da5908fc4" providerId="LiveId" clId="{DFE5141E-F98E-42EA-B1E4-556BAE62F36F}" dt="2019-10-13T10:27:57.587" v="169" actId="1076"/>
          <ac:spMkLst>
            <pc:docMk/>
            <pc:sldMk cId="1630810243" sldId="496"/>
            <ac:spMk id="52" creationId="{0680E8E7-9AC8-48A8-9A12-09EB7C6B9930}"/>
          </ac:spMkLst>
        </pc:spChg>
        <pc:spChg chg="add mod">
          <ac:chgData name="Cristian Chilipirea" userId="34ab170da5908fc4" providerId="LiveId" clId="{DFE5141E-F98E-42EA-B1E4-556BAE62F36F}" dt="2019-10-13T10:27:57.587" v="169" actId="1076"/>
          <ac:spMkLst>
            <pc:docMk/>
            <pc:sldMk cId="1630810243" sldId="496"/>
            <ac:spMk id="53" creationId="{01C2C9D7-C557-4E96-8DFF-E6AB852DBCF2}"/>
          </ac:spMkLst>
        </pc:spChg>
        <pc:spChg chg="add mod">
          <ac:chgData name="Cristian Chilipirea" userId="34ab170da5908fc4" providerId="LiveId" clId="{DFE5141E-F98E-42EA-B1E4-556BAE62F36F}" dt="2019-10-13T10:27:57.587" v="169" actId="1076"/>
          <ac:spMkLst>
            <pc:docMk/>
            <pc:sldMk cId="1630810243" sldId="496"/>
            <ac:spMk id="54" creationId="{56EBC777-AF88-454C-9E9D-137AC3778D47}"/>
          </ac:spMkLst>
        </pc:spChg>
        <pc:spChg chg="add mod">
          <ac:chgData name="Cristian Chilipirea" userId="34ab170da5908fc4" providerId="LiveId" clId="{DFE5141E-F98E-42EA-B1E4-556BAE62F36F}" dt="2019-10-13T10:27:57.587" v="169" actId="1076"/>
          <ac:spMkLst>
            <pc:docMk/>
            <pc:sldMk cId="1630810243" sldId="496"/>
            <ac:spMk id="57" creationId="{61442EB3-19C8-4A25-8D22-AB369B810EE1}"/>
          </ac:spMkLst>
        </pc:spChg>
        <pc:spChg chg="add mod">
          <ac:chgData name="Cristian Chilipirea" userId="34ab170da5908fc4" providerId="LiveId" clId="{DFE5141E-F98E-42EA-B1E4-556BAE62F36F}" dt="2019-10-13T10:27:57.587" v="169" actId="1076"/>
          <ac:spMkLst>
            <pc:docMk/>
            <pc:sldMk cId="1630810243" sldId="496"/>
            <ac:spMk id="58" creationId="{010414FC-CA11-4BE1-9990-02285FCE9635}"/>
          </ac:spMkLst>
        </pc:spChg>
        <pc:spChg chg="add mod">
          <ac:chgData name="Cristian Chilipirea" userId="34ab170da5908fc4" providerId="LiveId" clId="{DFE5141E-F98E-42EA-B1E4-556BAE62F36F}" dt="2019-10-13T10:27:57.587" v="169" actId="1076"/>
          <ac:spMkLst>
            <pc:docMk/>
            <pc:sldMk cId="1630810243" sldId="496"/>
            <ac:spMk id="59" creationId="{5D47573D-F1DC-497F-9017-6E95489F7B9C}"/>
          </ac:spMkLst>
        </pc:spChg>
        <pc:spChg chg="add mod">
          <ac:chgData name="Cristian Chilipirea" userId="34ab170da5908fc4" providerId="LiveId" clId="{DFE5141E-F98E-42EA-B1E4-556BAE62F36F}" dt="2019-10-13T10:27:57.587" v="169" actId="1076"/>
          <ac:spMkLst>
            <pc:docMk/>
            <pc:sldMk cId="1630810243" sldId="496"/>
            <ac:spMk id="60" creationId="{79D21D68-303B-4DD4-8B35-FD6B3424E7C2}"/>
          </ac:spMkLst>
        </pc:spChg>
        <pc:spChg chg="add mod">
          <ac:chgData name="Cristian Chilipirea" userId="34ab170da5908fc4" providerId="LiveId" clId="{DFE5141E-F98E-42EA-B1E4-556BAE62F36F}" dt="2019-10-13T10:27:57.587" v="169" actId="1076"/>
          <ac:spMkLst>
            <pc:docMk/>
            <pc:sldMk cId="1630810243" sldId="496"/>
            <ac:spMk id="61" creationId="{F8B6824A-4F65-4C12-A31B-215620717D5E}"/>
          </ac:spMkLst>
        </pc:spChg>
        <pc:spChg chg="add mod">
          <ac:chgData name="Cristian Chilipirea" userId="34ab170da5908fc4" providerId="LiveId" clId="{DFE5141E-F98E-42EA-B1E4-556BAE62F36F}" dt="2019-10-13T10:27:57.587" v="169" actId="1076"/>
          <ac:spMkLst>
            <pc:docMk/>
            <pc:sldMk cId="1630810243" sldId="496"/>
            <ac:spMk id="62" creationId="{16CBFD29-7799-468F-A29E-DEEC9791712A}"/>
          </ac:spMkLst>
        </pc:spChg>
        <pc:spChg chg="add mod">
          <ac:chgData name="Cristian Chilipirea" userId="34ab170da5908fc4" providerId="LiveId" clId="{DFE5141E-F98E-42EA-B1E4-556BAE62F36F}" dt="2019-10-13T10:27:57.587" v="169" actId="1076"/>
          <ac:spMkLst>
            <pc:docMk/>
            <pc:sldMk cId="1630810243" sldId="496"/>
            <ac:spMk id="63" creationId="{42AB9806-92B6-40F6-AACC-485F90C87DDD}"/>
          </ac:spMkLst>
        </pc:spChg>
        <pc:cxnChg chg="add del">
          <ac:chgData name="Cristian Chilipirea" userId="34ab170da5908fc4" providerId="LiveId" clId="{DFE5141E-F98E-42EA-B1E4-556BAE62F36F}" dt="2019-10-13T10:27:54.360" v="167"/>
          <ac:cxnSpMkLst>
            <pc:docMk/>
            <pc:sldMk cId="1630810243" sldId="496"/>
            <ac:cxnSpMk id="5" creationId="{AC1CC48F-C9C6-452B-ACD5-65CD0A5FE5CD}"/>
          </ac:cxnSpMkLst>
        </pc:cxnChg>
        <pc:cxnChg chg="add del">
          <ac:chgData name="Cristian Chilipirea" userId="34ab170da5908fc4" providerId="LiveId" clId="{DFE5141E-F98E-42EA-B1E4-556BAE62F36F}" dt="2019-10-13T10:27:54.360" v="167"/>
          <ac:cxnSpMkLst>
            <pc:docMk/>
            <pc:sldMk cId="1630810243" sldId="496"/>
            <ac:cxnSpMk id="6" creationId="{EF585B67-CAF1-4DB0-9CC2-76B7ABFD283D}"/>
          </ac:cxnSpMkLst>
        </pc:cxnChg>
        <pc:cxnChg chg="add del">
          <ac:chgData name="Cristian Chilipirea" userId="34ab170da5908fc4" providerId="LiveId" clId="{DFE5141E-F98E-42EA-B1E4-556BAE62F36F}" dt="2019-10-13T10:27:54.360" v="167"/>
          <ac:cxnSpMkLst>
            <pc:docMk/>
            <pc:sldMk cId="1630810243" sldId="496"/>
            <ac:cxnSpMk id="7" creationId="{80220FB2-C384-45FD-8121-AB05991D0406}"/>
          </ac:cxnSpMkLst>
        </pc:cxnChg>
        <pc:cxnChg chg="add del">
          <ac:chgData name="Cristian Chilipirea" userId="34ab170da5908fc4" providerId="LiveId" clId="{DFE5141E-F98E-42EA-B1E4-556BAE62F36F}" dt="2019-10-13T10:27:54.360" v="167"/>
          <ac:cxnSpMkLst>
            <pc:docMk/>
            <pc:sldMk cId="1630810243" sldId="496"/>
            <ac:cxnSpMk id="8" creationId="{0B0BA812-84A9-45C7-980C-9A7EE8212551}"/>
          </ac:cxnSpMkLst>
        </pc:cxnChg>
        <pc:cxnChg chg="add del">
          <ac:chgData name="Cristian Chilipirea" userId="34ab170da5908fc4" providerId="LiveId" clId="{DFE5141E-F98E-42EA-B1E4-556BAE62F36F}" dt="2019-10-13T10:27:54.360" v="167"/>
          <ac:cxnSpMkLst>
            <pc:docMk/>
            <pc:sldMk cId="1630810243" sldId="496"/>
            <ac:cxnSpMk id="25" creationId="{509656D8-023A-43BE-926E-6D27FEB0EEF6}"/>
          </ac:cxnSpMkLst>
        </pc:cxnChg>
        <pc:cxnChg chg="add del">
          <ac:chgData name="Cristian Chilipirea" userId="34ab170da5908fc4" providerId="LiveId" clId="{DFE5141E-F98E-42EA-B1E4-556BAE62F36F}" dt="2019-10-13T10:27:54.360" v="167"/>
          <ac:cxnSpMkLst>
            <pc:docMk/>
            <pc:sldMk cId="1630810243" sldId="496"/>
            <ac:cxnSpMk id="26" creationId="{B3BE0307-D443-4C92-A744-D24B3AAE5F3A}"/>
          </ac:cxnSpMkLst>
        </pc:cxnChg>
        <pc:cxnChg chg="add mod">
          <ac:chgData name="Cristian Chilipirea" userId="34ab170da5908fc4" providerId="LiveId" clId="{DFE5141E-F98E-42EA-B1E4-556BAE62F36F}" dt="2019-10-13T10:27:57.587" v="169" actId="1076"/>
          <ac:cxnSpMkLst>
            <pc:docMk/>
            <pc:sldMk cId="1630810243" sldId="496"/>
            <ac:cxnSpMk id="35" creationId="{51162729-22EB-49F1-96ED-9E0BBC6E6735}"/>
          </ac:cxnSpMkLst>
        </pc:cxnChg>
        <pc:cxnChg chg="add mod">
          <ac:chgData name="Cristian Chilipirea" userId="34ab170da5908fc4" providerId="LiveId" clId="{DFE5141E-F98E-42EA-B1E4-556BAE62F36F}" dt="2019-10-13T10:27:57.587" v="169" actId="1076"/>
          <ac:cxnSpMkLst>
            <pc:docMk/>
            <pc:sldMk cId="1630810243" sldId="496"/>
            <ac:cxnSpMk id="36" creationId="{8CD6492F-3C60-4EB4-B83A-06AA06770AAE}"/>
          </ac:cxnSpMkLst>
        </pc:cxnChg>
        <pc:cxnChg chg="add mod">
          <ac:chgData name="Cristian Chilipirea" userId="34ab170da5908fc4" providerId="LiveId" clId="{DFE5141E-F98E-42EA-B1E4-556BAE62F36F}" dt="2019-10-13T10:27:57.587" v="169" actId="1076"/>
          <ac:cxnSpMkLst>
            <pc:docMk/>
            <pc:sldMk cId="1630810243" sldId="496"/>
            <ac:cxnSpMk id="37" creationId="{C74C354C-7CAB-4BBF-B94A-5D7994B1F22B}"/>
          </ac:cxnSpMkLst>
        </pc:cxnChg>
        <pc:cxnChg chg="add mod">
          <ac:chgData name="Cristian Chilipirea" userId="34ab170da5908fc4" providerId="LiveId" clId="{DFE5141E-F98E-42EA-B1E4-556BAE62F36F}" dt="2019-10-13T10:27:57.587" v="169" actId="1076"/>
          <ac:cxnSpMkLst>
            <pc:docMk/>
            <pc:sldMk cId="1630810243" sldId="496"/>
            <ac:cxnSpMk id="38" creationId="{9B53DAF8-4119-4D60-998C-F6EBBD4DC143}"/>
          </ac:cxnSpMkLst>
        </pc:cxnChg>
        <pc:cxnChg chg="add mod">
          <ac:chgData name="Cristian Chilipirea" userId="34ab170da5908fc4" providerId="LiveId" clId="{DFE5141E-F98E-42EA-B1E4-556BAE62F36F}" dt="2019-10-13T10:27:57.587" v="169" actId="1076"/>
          <ac:cxnSpMkLst>
            <pc:docMk/>
            <pc:sldMk cId="1630810243" sldId="496"/>
            <ac:cxnSpMk id="55" creationId="{2B5C6F80-E0FB-4560-8FD5-1E78031C694D}"/>
          </ac:cxnSpMkLst>
        </pc:cxnChg>
        <pc:cxnChg chg="add mod">
          <ac:chgData name="Cristian Chilipirea" userId="34ab170da5908fc4" providerId="LiveId" clId="{DFE5141E-F98E-42EA-B1E4-556BAE62F36F}" dt="2019-10-13T10:27:57.587" v="169" actId="1076"/>
          <ac:cxnSpMkLst>
            <pc:docMk/>
            <pc:sldMk cId="1630810243" sldId="496"/>
            <ac:cxnSpMk id="56" creationId="{34E0BAC3-8860-4922-B076-0D416448B6A3}"/>
          </ac:cxnSpMkLst>
        </pc:cxnChg>
      </pc:sldChg>
      <pc:sldChg chg="del">
        <pc:chgData name="Cristian Chilipirea" userId="34ab170da5908fc4" providerId="LiveId" clId="{DFE5141E-F98E-42EA-B1E4-556BAE62F36F}" dt="2019-10-13T10:23:38.874" v="10" actId="2696"/>
        <pc:sldMkLst>
          <pc:docMk/>
          <pc:sldMk cId="3066028781" sldId="496"/>
        </pc:sldMkLst>
      </pc:sldChg>
      <pc:sldChg chg="addSp delSp modSp add">
        <pc:chgData name="Cristian Chilipirea" userId="34ab170da5908fc4" providerId="LiveId" clId="{DFE5141E-F98E-42EA-B1E4-556BAE62F36F}" dt="2019-10-13T10:28:13.933" v="176" actId="1076"/>
        <pc:sldMkLst>
          <pc:docMk/>
          <pc:sldMk cId="1486881486" sldId="497"/>
        </pc:sldMkLst>
        <pc:spChg chg="mod">
          <ac:chgData name="Cristian Chilipirea" userId="34ab170da5908fc4" providerId="LiveId" clId="{DFE5141E-F98E-42EA-B1E4-556BAE62F36F}" dt="2019-10-13T10:28:04.454" v="171"/>
          <ac:spMkLst>
            <pc:docMk/>
            <pc:sldMk cId="1486881486" sldId="497"/>
            <ac:spMk id="2" creationId="{5E45A31C-A474-4240-9371-97BAC45AE045}"/>
          </ac:spMkLst>
        </pc:spChg>
        <pc:spChg chg="del">
          <ac:chgData name="Cristian Chilipirea" userId="34ab170da5908fc4" providerId="LiveId" clId="{DFE5141E-F98E-42EA-B1E4-556BAE62F36F}" dt="2019-10-13T10:28:07.215" v="172" actId="478"/>
          <ac:spMkLst>
            <pc:docMk/>
            <pc:sldMk cId="1486881486" sldId="497"/>
            <ac:spMk id="3" creationId="{5CE3FC33-CB00-49A2-84CD-3913E0694A31}"/>
          </ac:spMkLst>
        </pc:spChg>
        <pc:spChg chg="add del">
          <ac:chgData name="Cristian Chilipirea" userId="34ab170da5908fc4" providerId="LiveId" clId="{DFE5141E-F98E-42EA-B1E4-556BAE62F36F}" dt="2019-10-13T10:28:12.276" v="174"/>
          <ac:spMkLst>
            <pc:docMk/>
            <pc:sldMk cId="1486881486" sldId="497"/>
            <ac:spMk id="4" creationId="{90B8FC75-0EEA-43A6-900F-741A68473684}"/>
          </ac:spMkLst>
        </pc:spChg>
        <pc:spChg chg="add mod">
          <ac:chgData name="Cristian Chilipirea" userId="34ab170da5908fc4" providerId="LiveId" clId="{DFE5141E-F98E-42EA-B1E4-556BAE62F36F}" dt="2019-10-13T10:28:13.933" v="176" actId="1076"/>
          <ac:spMkLst>
            <pc:docMk/>
            <pc:sldMk cId="1486881486" sldId="497"/>
            <ac:spMk id="5" creationId="{8E030392-B8BC-43AA-9347-0E6C00B5A612}"/>
          </ac:spMkLst>
        </pc:spChg>
      </pc:sldChg>
      <pc:sldChg chg="del">
        <pc:chgData name="Cristian Chilipirea" userId="34ab170da5908fc4" providerId="LiveId" clId="{DFE5141E-F98E-42EA-B1E4-556BAE62F36F}" dt="2019-10-13T10:23:38.886" v="11" actId="2696"/>
        <pc:sldMkLst>
          <pc:docMk/>
          <pc:sldMk cId="4098173307" sldId="497"/>
        </pc:sldMkLst>
      </pc:sldChg>
      <pc:sldChg chg="addSp delSp modSp add">
        <pc:chgData name="Cristian Chilipirea" userId="34ab170da5908fc4" providerId="LiveId" clId="{DFE5141E-F98E-42EA-B1E4-556BAE62F36F}" dt="2019-10-13T10:28:34.022" v="186"/>
        <pc:sldMkLst>
          <pc:docMk/>
          <pc:sldMk cId="2629326266" sldId="498"/>
        </pc:sldMkLst>
        <pc:spChg chg="mod">
          <ac:chgData name="Cristian Chilipirea" userId="34ab170da5908fc4" providerId="LiveId" clId="{DFE5141E-F98E-42EA-B1E4-556BAE62F36F}" dt="2019-10-13T10:28:20.119" v="178"/>
          <ac:spMkLst>
            <pc:docMk/>
            <pc:sldMk cId="2629326266" sldId="498"/>
            <ac:spMk id="2" creationId="{AAE7123C-11DF-42DA-AEA7-FAFFFB1A29D4}"/>
          </ac:spMkLst>
        </pc:spChg>
        <pc:spChg chg="del">
          <ac:chgData name="Cristian Chilipirea" userId="34ab170da5908fc4" providerId="LiveId" clId="{DFE5141E-F98E-42EA-B1E4-556BAE62F36F}" dt="2019-10-13T10:28:23.182" v="179" actId="478"/>
          <ac:spMkLst>
            <pc:docMk/>
            <pc:sldMk cId="2629326266" sldId="498"/>
            <ac:spMk id="3" creationId="{1A0D2660-9E09-4EF0-83A2-13B457ED09B2}"/>
          </ac:spMkLst>
        </pc:spChg>
        <pc:spChg chg="add del">
          <ac:chgData name="Cristian Chilipirea" userId="34ab170da5908fc4" providerId="LiveId" clId="{DFE5141E-F98E-42EA-B1E4-556BAE62F36F}" dt="2019-10-13T10:28:29.231" v="181"/>
          <ac:spMkLst>
            <pc:docMk/>
            <pc:sldMk cId="2629326266" sldId="498"/>
            <ac:spMk id="4" creationId="{9A23F952-28B9-4967-A00C-D04DD90819F6}"/>
          </ac:spMkLst>
        </pc:spChg>
        <pc:spChg chg="add del">
          <ac:chgData name="Cristian Chilipirea" userId="34ab170da5908fc4" providerId="LiveId" clId="{DFE5141E-F98E-42EA-B1E4-556BAE62F36F}" dt="2019-10-13T10:28:34.016" v="185"/>
          <ac:spMkLst>
            <pc:docMk/>
            <pc:sldMk cId="2629326266" sldId="498"/>
            <ac:spMk id="5" creationId="{C3BE2D1F-6207-4DA0-A3FD-558E9FD4D037}"/>
          </ac:spMkLst>
        </pc:spChg>
        <pc:spChg chg="add del">
          <ac:chgData name="Cristian Chilipirea" userId="34ab170da5908fc4" providerId="LiveId" clId="{DFE5141E-F98E-42EA-B1E4-556BAE62F36F}" dt="2019-10-13T10:28:34.016" v="185"/>
          <ac:spMkLst>
            <pc:docMk/>
            <pc:sldMk cId="2629326266" sldId="498"/>
            <ac:spMk id="6" creationId="{026EF972-B920-457E-8BC6-557CF3B563C6}"/>
          </ac:spMkLst>
        </pc:spChg>
        <pc:spChg chg="add del">
          <ac:chgData name="Cristian Chilipirea" userId="34ab170da5908fc4" providerId="LiveId" clId="{DFE5141E-F98E-42EA-B1E4-556BAE62F36F}" dt="2019-10-13T10:28:34.016" v="185"/>
          <ac:spMkLst>
            <pc:docMk/>
            <pc:sldMk cId="2629326266" sldId="498"/>
            <ac:spMk id="7" creationId="{C0242D7E-8062-4CAD-9252-9E7BE8297B7B}"/>
          </ac:spMkLst>
        </pc:spChg>
        <pc:spChg chg="add del">
          <ac:chgData name="Cristian Chilipirea" userId="34ab170da5908fc4" providerId="LiveId" clId="{DFE5141E-F98E-42EA-B1E4-556BAE62F36F}" dt="2019-10-13T10:28:34.016" v="185"/>
          <ac:spMkLst>
            <pc:docMk/>
            <pc:sldMk cId="2629326266" sldId="498"/>
            <ac:spMk id="8" creationId="{950DDD88-7FBA-47FB-B26C-9BFAA0A20F09}"/>
          </ac:spMkLst>
        </pc:spChg>
        <pc:spChg chg="add del">
          <ac:chgData name="Cristian Chilipirea" userId="34ab170da5908fc4" providerId="LiveId" clId="{DFE5141E-F98E-42EA-B1E4-556BAE62F36F}" dt="2019-10-13T10:28:34.016" v="185"/>
          <ac:spMkLst>
            <pc:docMk/>
            <pc:sldMk cId="2629326266" sldId="498"/>
            <ac:spMk id="9" creationId="{B83415F3-F76A-4781-8E55-D68FF5CEE2FC}"/>
          </ac:spMkLst>
        </pc:spChg>
        <pc:spChg chg="add del">
          <ac:chgData name="Cristian Chilipirea" userId="34ab170da5908fc4" providerId="LiveId" clId="{DFE5141E-F98E-42EA-B1E4-556BAE62F36F}" dt="2019-10-13T10:28:34.016" v="185"/>
          <ac:spMkLst>
            <pc:docMk/>
            <pc:sldMk cId="2629326266" sldId="498"/>
            <ac:spMk id="10" creationId="{5FBD0887-59F3-41AD-9522-34E9A2500691}"/>
          </ac:spMkLst>
        </pc:spChg>
        <pc:spChg chg="add del">
          <ac:chgData name="Cristian Chilipirea" userId="34ab170da5908fc4" providerId="LiveId" clId="{DFE5141E-F98E-42EA-B1E4-556BAE62F36F}" dt="2019-10-13T10:28:34.016" v="185"/>
          <ac:spMkLst>
            <pc:docMk/>
            <pc:sldMk cId="2629326266" sldId="498"/>
            <ac:spMk id="11" creationId="{74578CE7-001D-4B64-A924-17A24916A8ED}"/>
          </ac:spMkLst>
        </pc:spChg>
        <pc:spChg chg="add del">
          <ac:chgData name="Cristian Chilipirea" userId="34ab170da5908fc4" providerId="LiveId" clId="{DFE5141E-F98E-42EA-B1E4-556BAE62F36F}" dt="2019-10-13T10:28:34.016" v="185"/>
          <ac:spMkLst>
            <pc:docMk/>
            <pc:sldMk cId="2629326266" sldId="498"/>
            <ac:spMk id="16" creationId="{A6BACB83-C4D6-462C-93ED-8C73E5DAB045}"/>
          </ac:spMkLst>
        </pc:spChg>
        <pc:spChg chg="add">
          <ac:chgData name="Cristian Chilipirea" userId="34ab170da5908fc4" providerId="LiveId" clId="{DFE5141E-F98E-42EA-B1E4-556BAE62F36F}" dt="2019-10-13T10:28:34.022" v="186"/>
          <ac:spMkLst>
            <pc:docMk/>
            <pc:sldMk cId="2629326266" sldId="498"/>
            <ac:spMk id="18" creationId="{3DA3394C-688E-4318-B9F8-C65F3259968A}"/>
          </ac:spMkLst>
        </pc:spChg>
        <pc:spChg chg="add">
          <ac:chgData name="Cristian Chilipirea" userId="34ab170da5908fc4" providerId="LiveId" clId="{DFE5141E-F98E-42EA-B1E4-556BAE62F36F}" dt="2019-10-13T10:28:34.022" v="186"/>
          <ac:spMkLst>
            <pc:docMk/>
            <pc:sldMk cId="2629326266" sldId="498"/>
            <ac:spMk id="19" creationId="{EC91FB91-E04B-4B7E-9759-6F45FD65ACD9}"/>
          </ac:spMkLst>
        </pc:spChg>
        <pc:spChg chg="add">
          <ac:chgData name="Cristian Chilipirea" userId="34ab170da5908fc4" providerId="LiveId" clId="{DFE5141E-F98E-42EA-B1E4-556BAE62F36F}" dt="2019-10-13T10:28:34.022" v="186"/>
          <ac:spMkLst>
            <pc:docMk/>
            <pc:sldMk cId="2629326266" sldId="498"/>
            <ac:spMk id="20" creationId="{14C8C1E9-A28C-466A-B1C1-7201750D8E1C}"/>
          </ac:spMkLst>
        </pc:spChg>
        <pc:spChg chg="add">
          <ac:chgData name="Cristian Chilipirea" userId="34ab170da5908fc4" providerId="LiveId" clId="{DFE5141E-F98E-42EA-B1E4-556BAE62F36F}" dt="2019-10-13T10:28:34.022" v="186"/>
          <ac:spMkLst>
            <pc:docMk/>
            <pc:sldMk cId="2629326266" sldId="498"/>
            <ac:spMk id="21" creationId="{18CCA0C5-60AF-4C04-8E01-6DD1D7B997C1}"/>
          </ac:spMkLst>
        </pc:spChg>
        <pc:spChg chg="add">
          <ac:chgData name="Cristian Chilipirea" userId="34ab170da5908fc4" providerId="LiveId" clId="{DFE5141E-F98E-42EA-B1E4-556BAE62F36F}" dt="2019-10-13T10:28:34.022" v="186"/>
          <ac:spMkLst>
            <pc:docMk/>
            <pc:sldMk cId="2629326266" sldId="498"/>
            <ac:spMk id="22" creationId="{5E71B793-CA60-49E1-AF0D-0EE1423AD68D}"/>
          </ac:spMkLst>
        </pc:spChg>
        <pc:spChg chg="add">
          <ac:chgData name="Cristian Chilipirea" userId="34ab170da5908fc4" providerId="LiveId" clId="{DFE5141E-F98E-42EA-B1E4-556BAE62F36F}" dt="2019-10-13T10:28:34.022" v="186"/>
          <ac:spMkLst>
            <pc:docMk/>
            <pc:sldMk cId="2629326266" sldId="498"/>
            <ac:spMk id="23" creationId="{D5500221-9C88-452D-B8F1-3084A722094B}"/>
          </ac:spMkLst>
        </pc:spChg>
        <pc:spChg chg="add">
          <ac:chgData name="Cristian Chilipirea" userId="34ab170da5908fc4" providerId="LiveId" clId="{DFE5141E-F98E-42EA-B1E4-556BAE62F36F}" dt="2019-10-13T10:28:34.022" v="186"/>
          <ac:spMkLst>
            <pc:docMk/>
            <pc:sldMk cId="2629326266" sldId="498"/>
            <ac:spMk id="24" creationId="{68BCAE92-F490-4F61-A122-59E4DC6BEAF3}"/>
          </ac:spMkLst>
        </pc:spChg>
        <pc:spChg chg="add">
          <ac:chgData name="Cristian Chilipirea" userId="34ab170da5908fc4" providerId="LiveId" clId="{DFE5141E-F98E-42EA-B1E4-556BAE62F36F}" dt="2019-10-13T10:28:34.022" v="186"/>
          <ac:spMkLst>
            <pc:docMk/>
            <pc:sldMk cId="2629326266" sldId="498"/>
            <ac:spMk id="29" creationId="{88D4E187-6B9B-4169-A3B8-0D4AEDEC7927}"/>
          </ac:spMkLst>
        </pc:spChg>
        <pc:cxnChg chg="add del">
          <ac:chgData name="Cristian Chilipirea" userId="34ab170da5908fc4" providerId="LiveId" clId="{DFE5141E-F98E-42EA-B1E4-556BAE62F36F}" dt="2019-10-13T10:28:34.016" v="185"/>
          <ac:cxnSpMkLst>
            <pc:docMk/>
            <pc:sldMk cId="2629326266" sldId="498"/>
            <ac:cxnSpMk id="12" creationId="{15ABC223-EB82-45AE-8E19-8AE08B4B5131}"/>
          </ac:cxnSpMkLst>
        </pc:cxnChg>
        <pc:cxnChg chg="add del">
          <ac:chgData name="Cristian Chilipirea" userId="34ab170da5908fc4" providerId="LiveId" clId="{DFE5141E-F98E-42EA-B1E4-556BAE62F36F}" dt="2019-10-13T10:28:34.016" v="185"/>
          <ac:cxnSpMkLst>
            <pc:docMk/>
            <pc:sldMk cId="2629326266" sldId="498"/>
            <ac:cxnSpMk id="13" creationId="{56E9CEFB-6ADC-4141-B28C-DA467E6C6B05}"/>
          </ac:cxnSpMkLst>
        </pc:cxnChg>
        <pc:cxnChg chg="add del">
          <ac:chgData name="Cristian Chilipirea" userId="34ab170da5908fc4" providerId="LiveId" clId="{DFE5141E-F98E-42EA-B1E4-556BAE62F36F}" dt="2019-10-13T10:28:34.016" v="185"/>
          <ac:cxnSpMkLst>
            <pc:docMk/>
            <pc:sldMk cId="2629326266" sldId="498"/>
            <ac:cxnSpMk id="14" creationId="{606F354D-8F56-4985-9039-A1133D520E76}"/>
          </ac:cxnSpMkLst>
        </pc:cxnChg>
        <pc:cxnChg chg="add del">
          <ac:chgData name="Cristian Chilipirea" userId="34ab170da5908fc4" providerId="LiveId" clId="{DFE5141E-F98E-42EA-B1E4-556BAE62F36F}" dt="2019-10-13T10:28:34.016" v="185"/>
          <ac:cxnSpMkLst>
            <pc:docMk/>
            <pc:sldMk cId="2629326266" sldId="498"/>
            <ac:cxnSpMk id="15" creationId="{3C05CBC9-D0FD-46BD-BB40-1FB935E0430A}"/>
          </ac:cxnSpMkLst>
        </pc:cxnChg>
        <pc:cxnChg chg="add del">
          <ac:chgData name="Cristian Chilipirea" userId="34ab170da5908fc4" providerId="LiveId" clId="{DFE5141E-F98E-42EA-B1E4-556BAE62F36F}" dt="2019-10-13T10:28:34.016" v="185"/>
          <ac:cxnSpMkLst>
            <pc:docMk/>
            <pc:sldMk cId="2629326266" sldId="498"/>
            <ac:cxnSpMk id="17" creationId="{B20F90A5-EDEB-4A2B-8AB0-1BA954354FA1}"/>
          </ac:cxnSpMkLst>
        </pc:cxnChg>
        <pc:cxnChg chg="add">
          <ac:chgData name="Cristian Chilipirea" userId="34ab170da5908fc4" providerId="LiveId" clId="{DFE5141E-F98E-42EA-B1E4-556BAE62F36F}" dt="2019-10-13T10:28:34.022" v="186"/>
          <ac:cxnSpMkLst>
            <pc:docMk/>
            <pc:sldMk cId="2629326266" sldId="498"/>
            <ac:cxnSpMk id="25" creationId="{8B517026-36A6-4309-B11B-B8DC2BB8ED10}"/>
          </ac:cxnSpMkLst>
        </pc:cxnChg>
        <pc:cxnChg chg="add">
          <ac:chgData name="Cristian Chilipirea" userId="34ab170da5908fc4" providerId="LiveId" clId="{DFE5141E-F98E-42EA-B1E4-556BAE62F36F}" dt="2019-10-13T10:28:34.022" v="186"/>
          <ac:cxnSpMkLst>
            <pc:docMk/>
            <pc:sldMk cId="2629326266" sldId="498"/>
            <ac:cxnSpMk id="26" creationId="{DE4EE115-0E8F-43E6-AA3D-18DEE4CF1616}"/>
          </ac:cxnSpMkLst>
        </pc:cxnChg>
        <pc:cxnChg chg="add">
          <ac:chgData name="Cristian Chilipirea" userId="34ab170da5908fc4" providerId="LiveId" clId="{DFE5141E-F98E-42EA-B1E4-556BAE62F36F}" dt="2019-10-13T10:28:34.022" v="186"/>
          <ac:cxnSpMkLst>
            <pc:docMk/>
            <pc:sldMk cId="2629326266" sldId="498"/>
            <ac:cxnSpMk id="27" creationId="{ECF0CB4E-93CF-4E95-811C-C042810A3B2A}"/>
          </ac:cxnSpMkLst>
        </pc:cxnChg>
        <pc:cxnChg chg="add">
          <ac:chgData name="Cristian Chilipirea" userId="34ab170da5908fc4" providerId="LiveId" clId="{DFE5141E-F98E-42EA-B1E4-556BAE62F36F}" dt="2019-10-13T10:28:34.022" v="186"/>
          <ac:cxnSpMkLst>
            <pc:docMk/>
            <pc:sldMk cId="2629326266" sldId="498"/>
            <ac:cxnSpMk id="28" creationId="{7D33E52F-E501-4286-8042-692B1C7B332C}"/>
          </ac:cxnSpMkLst>
        </pc:cxnChg>
        <pc:cxnChg chg="add">
          <ac:chgData name="Cristian Chilipirea" userId="34ab170da5908fc4" providerId="LiveId" clId="{DFE5141E-F98E-42EA-B1E4-556BAE62F36F}" dt="2019-10-13T10:28:34.022" v="186"/>
          <ac:cxnSpMkLst>
            <pc:docMk/>
            <pc:sldMk cId="2629326266" sldId="498"/>
            <ac:cxnSpMk id="30" creationId="{E0EAE269-313C-44C8-84C9-0450E9B9AA92}"/>
          </ac:cxnSpMkLst>
        </pc:cxnChg>
      </pc:sldChg>
      <pc:sldChg chg="del">
        <pc:chgData name="Cristian Chilipirea" userId="34ab170da5908fc4" providerId="LiveId" clId="{DFE5141E-F98E-42EA-B1E4-556BAE62F36F}" dt="2019-10-13T10:23:38.962" v="12" actId="2696"/>
        <pc:sldMkLst>
          <pc:docMk/>
          <pc:sldMk cId="4024201569" sldId="498"/>
        </pc:sldMkLst>
      </pc:sldChg>
      <pc:sldChg chg="del">
        <pc:chgData name="Cristian Chilipirea" userId="34ab170da5908fc4" providerId="LiveId" clId="{DFE5141E-F98E-42EA-B1E4-556BAE62F36F}" dt="2019-10-13T10:23:38.988" v="13" actId="2696"/>
        <pc:sldMkLst>
          <pc:docMk/>
          <pc:sldMk cId="842792041" sldId="499"/>
        </pc:sldMkLst>
      </pc:sldChg>
      <pc:sldChg chg="addSp delSp modSp add">
        <pc:chgData name="Cristian Chilipirea" userId="34ab170da5908fc4" providerId="LiveId" clId="{DFE5141E-F98E-42EA-B1E4-556BAE62F36F}" dt="2019-10-13T10:28:49.159" v="193" actId="1076"/>
        <pc:sldMkLst>
          <pc:docMk/>
          <pc:sldMk cId="1164803092" sldId="499"/>
        </pc:sldMkLst>
        <pc:spChg chg="mod">
          <ac:chgData name="Cristian Chilipirea" userId="34ab170da5908fc4" providerId="LiveId" clId="{DFE5141E-F98E-42EA-B1E4-556BAE62F36F}" dt="2019-10-13T10:28:39.727" v="188"/>
          <ac:spMkLst>
            <pc:docMk/>
            <pc:sldMk cId="1164803092" sldId="499"/>
            <ac:spMk id="2" creationId="{F1FD68AE-A817-4099-B941-E37A89ABA0F5}"/>
          </ac:spMkLst>
        </pc:spChg>
        <pc:spChg chg="del">
          <ac:chgData name="Cristian Chilipirea" userId="34ab170da5908fc4" providerId="LiveId" clId="{DFE5141E-F98E-42EA-B1E4-556BAE62F36F}" dt="2019-10-13T10:28:41.975" v="189" actId="478"/>
          <ac:spMkLst>
            <pc:docMk/>
            <pc:sldMk cId="1164803092" sldId="499"/>
            <ac:spMk id="3" creationId="{208A82EC-AA62-4E37-B6AC-602EA85CB754}"/>
          </ac:spMkLst>
        </pc:spChg>
        <pc:spChg chg="add del">
          <ac:chgData name="Cristian Chilipirea" userId="34ab170da5908fc4" providerId="LiveId" clId="{DFE5141E-F98E-42EA-B1E4-556BAE62F36F}" dt="2019-10-13T10:28:46.791" v="191"/>
          <ac:spMkLst>
            <pc:docMk/>
            <pc:sldMk cId="1164803092" sldId="499"/>
            <ac:spMk id="4" creationId="{7BF342C7-CFFE-469B-B225-03578E0CC067}"/>
          </ac:spMkLst>
        </pc:spChg>
        <pc:spChg chg="add mod">
          <ac:chgData name="Cristian Chilipirea" userId="34ab170da5908fc4" providerId="LiveId" clId="{DFE5141E-F98E-42EA-B1E4-556BAE62F36F}" dt="2019-10-13T10:28:49.159" v="193" actId="1076"/>
          <ac:spMkLst>
            <pc:docMk/>
            <pc:sldMk cId="1164803092" sldId="499"/>
            <ac:spMk id="5" creationId="{31AD5518-DE2B-42A6-8512-4B99CBD803D6}"/>
          </ac:spMkLst>
        </pc:spChg>
      </pc:sldChg>
      <pc:sldChg chg="del">
        <pc:chgData name="Cristian Chilipirea" userId="34ab170da5908fc4" providerId="LiveId" clId="{DFE5141E-F98E-42EA-B1E4-556BAE62F36F}" dt="2019-10-13T10:23:39.019" v="14" actId="2696"/>
        <pc:sldMkLst>
          <pc:docMk/>
          <pc:sldMk cId="2705758714" sldId="500"/>
        </pc:sldMkLst>
      </pc:sldChg>
      <pc:sldChg chg="addSp delSp modSp add">
        <pc:chgData name="Cristian Chilipirea" userId="34ab170da5908fc4" providerId="LiveId" clId="{DFE5141E-F98E-42EA-B1E4-556BAE62F36F}" dt="2019-10-13T10:29:20.194" v="207" actId="1076"/>
        <pc:sldMkLst>
          <pc:docMk/>
          <pc:sldMk cId="3143592503" sldId="500"/>
        </pc:sldMkLst>
        <pc:spChg chg="mod">
          <ac:chgData name="Cristian Chilipirea" userId="34ab170da5908fc4" providerId="LiveId" clId="{DFE5141E-F98E-42EA-B1E4-556BAE62F36F}" dt="2019-10-13T10:29:20.194" v="207" actId="1076"/>
          <ac:spMkLst>
            <pc:docMk/>
            <pc:sldMk cId="3143592503" sldId="500"/>
            <ac:spMk id="2" creationId="{43FF6C61-7850-4A31-91F3-4708EA2852A2}"/>
          </ac:spMkLst>
        </pc:spChg>
        <pc:spChg chg="del">
          <ac:chgData name="Cristian Chilipirea" userId="34ab170da5908fc4" providerId="LiveId" clId="{DFE5141E-F98E-42EA-B1E4-556BAE62F36F}" dt="2019-10-13T10:28:57.719" v="196" actId="478"/>
          <ac:spMkLst>
            <pc:docMk/>
            <pc:sldMk cId="3143592503" sldId="500"/>
            <ac:spMk id="3" creationId="{FEEED583-3489-43EE-A27E-DF45B95A2E49}"/>
          </ac:spMkLst>
        </pc:spChg>
        <pc:spChg chg="add del">
          <ac:chgData name="Cristian Chilipirea" userId="34ab170da5908fc4" providerId="LiveId" clId="{DFE5141E-F98E-42EA-B1E4-556BAE62F36F}" dt="2019-10-13T10:29:03.364" v="198"/>
          <ac:spMkLst>
            <pc:docMk/>
            <pc:sldMk cId="3143592503" sldId="500"/>
            <ac:spMk id="4" creationId="{1B6563F1-4461-455C-BE0B-E3466925661D}"/>
          </ac:spMkLst>
        </pc:spChg>
        <pc:spChg chg="add del mod">
          <ac:chgData name="Cristian Chilipirea" userId="34ab170da5908fc4" providerId="LiveId" clId="{DFE5141E-F98E-42EA-B1E4-556BAE62F36F}" dt="2019-10-13T10:29:07.707" v="202"/>
          <ac:spMkLst>
            <pc:docMk/>
            <pc:sldMk cId="3143592503" sldId="500"/>
            <ac:spMk id="5" creationId="{CF21F983-FAFD-404C-BCBE-A54D6209CBCA}"/>
          </ac:spMkLst>
        </pc:spChg>
        <pc:spChg chg="add del">
          <ac:chgData name="Cristian Chilipirea" userId="34ab170da5908fc4" providerId="LiveId" clId="{DFE5141E-F98E-42EA-B1E4-556BAE62F36F}" dt="2019-10-13T10:29:12.639" v="204"/>
          <ac:spMkLst>
            <pc:docMk/>
            <pc:sldMk cId="3143592503" sldId="500"/>
            <ac:spMk id="6" creationId="{BA86191D-723A-44FB-A675-C2E5474BF7BD}"/>
          </ac:spMkLst>
        </pc:spChg>
        <pc:spChg chg="add mod">
          <ac:chgData name="Cristian Chilipirea" userId="34ab170da5908fc4" providerId="LiveId" clId="{DFE5141E-F98E-42EA-B1E4-556BAE62F36F}" dt="2019-10-13T10:29:17.366" v="206" actId="1076"/>
          <ac:spMkLst>
            <pc:docMk/>
            <pc:sldMk cId="3143592503" sldId="500"/>
            <ac:spMk id="7" creationId="{B6B324EB-EE9C-497C-A362-434FF6020CC2}"/>
          </ac:spMkLst>
        </pc:spChg>
      </pc:sldChg>
      <pc:sldChg chg="addSp delSp modSp add">
        <pc:chgData name="Cristian Chilipirea" userId="34ab170da5908fc4" providerId="LiveId" clId="{DFE5141E-F98E-42EA-B1E4-556BAE62F36F}" dt="2019-10-13T10:29:35.974" v="214" actId="1076"/>
        <pc:sldMkLst>
          <pc:docMk/>
          <pc:sldMk cId="323294095" sldId="501"/>
        </pc:sldMkLst>
        <pc:spChg chg="mod">
          <ac:chgData name="Cristian Chilipirea" userId="34ab170da5908fc4" providerId="LiveId" clId="{DFE5141E-F98E-42EA-B1E4-556BAE62F36F}" dt="2019-10-13T10:29:27.393" v="209"/>
          <ac:spMkLst>
            <pc:docMk/>
            <pc:sldMk cId="323294095" sldId="501"/>
            <ac:spMk id="2" creationId="{FCA28799-9726-4F8D-A547-BB3440B38A81}"/>
          </ac:spMkLst>
        </pc:spChg>
        <pc:spChg chg="del">
          <ac:chgData name="Cristian Chilipirea" userId="34ab170da5908fc4" providerId="LiveId" clId="{DFE5141E-F98E-42EA-B1E4-556BAE62F36F}" dt="2019-10-13T10:29:29.131" v="210" actId="478"/>
          <ac:spMkLst>
            <pc:docMk/>
            <pc:sldMk cId="323294095" sldId="501"/>
            <ac:spMk id="3" creationId="{1168FD15-559F-4EA7-8EE9-C6F0BCB711AD}"/>
          </ac:spMkLst>
        </pc:spChg>
        <pc:spChg chg="add del">
          <ac:chgData name="Cristian Chilipirea" userId="34ab170da5908fc4" providerId="LiveId" clId="{DFE5141E-F98E-42EA-B1E4-556BAE62F36F}" dt="2019-10-13T10:29:34.249" v="212"/>
          <ac:spMkLst>
            <pc:docMk/>
            <pc:sldMk cId="323294095" sldId="501"/>
            <ac:spMk id="4" creationId="{1E5B8B1B-3A10-4EE0-BD33-B2C292BE72E0}"/>
          </ac:spMkLst>
        </pc:spChg>
        <pc:spChg chg="add mod">
          <ac:chgData name="Cristian Chilipirea" userId="34ab170da5908fc4" providerId="LiveId" clId="{DFE5141E-F98E-42EA-B1E4-556BAE62F36F}" dt="2019-10-13T10:29:35.974" v="214" actId="1076"/>
          <ac:spMkLst>
            <pc:docMk/>
            <pc:sldMk cId="323294095" sldId="501"/>
            <ac:spMk id="38" creationId="{E5846FDE-FF80-42B2-8ADF-F5AFE4D8F5B3}"/>
          </ac:spMkLst>
        </pc:spChg>
        <pc:grpChg chg="add del">
          <ac:chgData name="Cristian Chilipirea" userId="34ab170da5908fc4" providerId="LiveId" clId="{DFE5141E-F98E-42EA-B1E4-556BAE62F36F}" dt="2019-10-13T10:29:34.249" v="212"/>
          <ac:grpSpMkLst>
            <pc:docMk/>
            <pc:sldMk cId="323294095" sldId="501"/>
            <ac:grpSpMk id="5" creationId="{1F6A18E7-0706-44D6-BD64-FC388715F2C2}"/>
          </ac:grpSpMkLst>
        </pc:grpChg>
        <pc:grpChg chg="add mod">
          <ac:chgData name="Cristian Chilipirea" userId="34ab170da5908fc4" providerId="LiveId" clId="{DFE5141E-F98E-42EA-B1E4-556BAE62F36F}" dt="2019-10-13T10:29:35.974" v="214" actId="1076"/>
          <ac:grpSpMkLst>
            <pc:docMk/>
            <pc:sldMk cId="323294095" sldId="501"/>
            <ac:grpSpMk id="39" creationId="{F1D507AB-C17C-4181-A1A3-C8983592C378}"/>
          </ac:grpSpMkLst>
        </pc:grpChg>
        <pc:grpChg chg="mod">
          <ac:chgData name="Cristian Chilipirea" userId="34ab170da5908fc4" providerId="LiveId" clId="{DFE5141E-F98E-42EA-B1E4-556BAE62F36F}" dt="2019-10-13T10:29:35.974" v="214" actId="1076"/>
          <ac:grpSpMkLst>
            <pc:docMk/>
            <pc:sldMk cId="323294095" sldId="501"/>
            <ac:grpSpMk id="40" creationId="{82B0D872-69DF-4936-ABDB-B80C1C6B296A}"/>
          </ac:grpSpMkLst>
        </pc:grpChg>
      </pc:sldChg>
      <pc:sldChg chg="del">
        <pc:chgData name="Cristian Chilipirea" userId="34ab170da5908fc4" providerId="LiveId" clId="{DFE5141E-F98E-42EA-B1E4-556BAE62F36F}" dt="2019-10-13T10:23:39.031" v="15" actId="2696"/>
        <pc:sldMkLst>
          <pc:docMk/>
          <pc:sldMk cId="3947385770" sldId="501"/>
        </pc:sldMkLst>
      </pc:sldChg>
      <pc:sldChg chg="addSp delSp modSp add">
        <pc:chgData name="Cristian Chilipirea" userId="34ab170da5908fc4" providerId="LiveId" clId="{DFE5141E-F98E-42EA-B1E4-556BAE62F36F}" dt="2019-10-13T10:29:50.840" v="221" actId="1076"/>
        <pc:sldMkLst>
          <pc:docMk/>
          <pc:sldMk cId="920455380" sldId="502"/>
        </pc:sldMkLst>
        <pc:spChg chg="mod">
          <ac:chgData name="Cristian Chilipirea" userId="34ab170da5908fc4" providerId="LiveId" clId="{DFE5141E-F98E-42EA-B1E4-556BAE62F36F}" dt="2019-10-13T10:29:41.578" v="216"/>
          <ac:spMkLst>
            <pc:docMk/>
            <pc:sldMk cId="920455380" sldId="502"/>
            <ac:spMk id="2" creationId="{2DA98B28-FCF4-43D3-AA84-66C69425D856}"/>
          </ac:spMkLst>
        </pc:spChg>
        <pc:spChg chg="del">
          <ac:chgData name="Cristian Chilipirea" userId="34ab170da5908fc4" providerId="LiveId" clId="{DFE5141E-F98E-42EA-B1E4-556BAE62F36F}" dt="2019-10-13T10:29:43.659" v="217" actId="478"/>
          <ac:spMkLst>
            <pc:docMk/>
            <pc:sldMk cId="920455380" sldId="502"/>
            <ac:spMk id="3" creationId="{F9F4BA08-8372-4276-8D37-E152DA100D3E}"/>
          </ac:spMkLst>
        </pc:spChg>
        <pc:spChg chg="add del">
          <ac:chgData name="Cristian Chilipirea" userId="34ab170da5908fc4" providerId="LiveId" clId="{DFE5141E-F98E-42EA-B1E4-556BAE62F36F}" dt="2019-10-13T10:29:49.001" v="219"/>
          <ac:spMkLst>
            <pc:docMk/>
            <pc:sldMk cId="920455380" sldId="502"/>
            <ac:spMk id="4" creationId="{3924CB4A-BB66-4C6B-B038-442447BDDCF2}"/>
          </ac:spMkLst>
        </pc:spChg>
        <pc:spChg chg="add mod">
          <ac:chgData name="Cristian Chilipirea" userId="34ab170da5908fc4" providerId="LiveId" clId="{DFE5141E-F98E-42EA-B1E4-556BAE62F36F}" dt="2019-10-13T10:29:50.840" v="221" actId="1076"/>
          <ac:spMkLst>
            <pc:docMk/>
            <pc:sldMk cId="920455380" sldId="502"/>
            <ac:spMk id="5" creationId="{03C64F42-A6A3-49AE-92F2-516F59DD2098}"/>
          </ac:spMkLst>
        </pc:spChg>
      </pc:sldChg>
      <pc:sldChg chg="del">
        <pc:chgData name="Cristian Chilipirea" userId="34ab170da5908fc4" providerId="LiveId" clId="{DFE5141E-F98E-42EA-B1E4-556BAE62F36F}" dt="2019-10-13T10:23:39.069" v="16" actId="2696"/>
        <pc:sldMkLst>
          <pc:docMk/>
          <pc:sldMk cId="4168258613" sldId="502"/>
        </pc:sldMkLst>
      </pc:sldChg>
      <pc:sldChg chg="addSp delSp modSp add">
        <pc:chgData name="Cristian Chilipirea" userId="34ab170da5908fc4" providerId="LiveId" clId="{DFE5141E-F98E-42EA-B1E4-556BAE62F36F}" dt="2019-10-13T10:30:07.743" v="228" actId="1076"/>
        <pc:sldMkLst>
          <pc:docMk/>
          <pc:sldMk cId="632472671" sldId="503"/>
        </pc:sldMkLst>
        <pc:spChg chg="mod">
          <ac:chgData name="Cristian Chilipirea" userId="34ab170da5908fc4" providerId="LiveId" clId="{DFE5141E-F98E-42EA-B1E4-556BAE62F36F}" dt="2019-10-13T10:29:58.050" v="223"/>
          <ac:spMkLst>
            <pc:docMk/>
            <pc:sldMk cId="632472671" sldId="503"/>
            <ac:spMk id="2" creationId="{A8188666-8820-4B3C-AEEF-71DFF421132D}"/>
          </ac:spMkLst>
        </pc:spChg>
        <pc:spChg chg="del">
          <ac:chgData name="Cristian Chilipirea" userId="34ab170da5908fc4" providerId="LiveId" clId="{DFE5141E-F98E-42EA-B1E4-556BAE62F36F}" dt="2019-10-13T10:29:59.795" v="224" actId="478"/>
          <ac:spMkLst>
            <pc:docMk/>
            <pc:sldMk cId="632472671" sldId="503"/>
            <ac:spMk id="3" creationId="{DAE85C53-CD7B-42F7-9874-EADC46B237E8}"/>
          </ac:spMkLst>
        </pc:spChg>
        <pc:spChg chg="add del">
          <ac:chgData name="Cristian Chilipirea" userId="34ab170da5908fc4" providerId="LiveId" clId="{DFE5141E-F98E-42EA-B1E4-556BAE62F36F}" dt="2019-10-13T10:30:04.788" v="226"/>
          <ac:spMkLst>
            <pc:docMk/>
            <pc:sldMk cId="632472671" sldId="503"/>
            <ac:spMk id="4" creationId="{47591B49-808D-4F55-A729-CA07ED93D54E}"/>
          </ac:spMkLst>
        </pc:spChg>
        <pc:spChg chg="add mod">
          <ac:chgData name="Cristian Chilipirea" userId="34ab170da5908fc4" providerId="LiveId" clId="{DFE5141E-F98E-42EA-B1E4-556BAE62F36F}" dt="2019-10-13T10:30:07.743" v="228" actId="1076"/>
          <ac:spMkLst>
            <pc:docMk/>
            <pc:sldMk cId="632472671" sldId="503"/>
            <ac:spMk id="38" creationId="{B425CCD1-E5F4-4AEC-A3B0-89A5ECC2568D}"/>
          </ac:spMkLst>
        </pc:spChg>
        <pc:grpChg chg="add del">
          <ac:chgData name="Cristian Chilipirea" userId="34ab170da5908fc4" providerId="LiveId" clId="{DFE5141E-F98E-42EA-B1E4-556BAE62F36F}" dt="2019-10-13T10:30:04.788" v="226"/>
          <ac:grpSpMkLst>
            <pc:docMk/>
            <pc:sldMk cId="632472671" sldId="503"/>
            <ac:grpSpMk id="5" creationId="{0DDCFFEF-2800-4767-AFF7-89C0767C9B0D}"/>
          </ac:grpSpMkLst>
        </pc:grpChg>
        <pc:grpChg chg="add mod">
          <ac:chgData name="Cristian Chilipirea" userId="34ab170da5908fc4" providerId="LiveId" clId="{DFE5141E-F98E-42EA-B1E4-556BAE62F36F}" dt="2019-10-13T10:30:07.743" v="228" actId="1076"/>
          <ac:grpSpMkLst>
            <pc:docMk/>
            <pc:sldMk cId="632472671" sldId="503"/>
            <ac:grpSpMk id="39" creationId="{D71C0C34-10DF-4B7D-B079-D0A2CB23D484}"/>
          </ac:grpSpMkLst>
        </pc:grpChg>
        <pc:grpChg chg="mod">
          <ac:chgData name="Cristian Chilipirea" userId="34ab170da5908fc4" providerId="LiveId" clId="{DFE5141E-F98E-42EA-B1E4-556BAE62F36F}" dt="2019-10-13T10:30:07.743" v="228" actId="1076"/>
          <ac:grpSpMkLst>
            <pc:docMk/>
            <pc:sldMk cId="632472671" sldId="503"/>
            <ac:grpSpMk id="40" creationId="{C4E44256-AB16-4B63-B985-184DB0A24EE4}"/>
          </ac:grpSpMkLst>
        </pc:grpChg>
        <pc:grpChg chg="mod">
          <ac:chgData name="Cristian Chilipirea" userId="34ab170da5908fc4" providerId="LiveId" clId="{DFE5141E-F98E-42EA-B1E4-556BAE62F36F}" dt="2019-10-13T10:30:07.743" v="228" actId="1076"/>
          <ac:grpSpMkLst>
            <pc:docMk/>
            <pc:sldMk cId="632472671" sldId="503"/>
            <ac:grpSpMk id="41" creationId="{7B3B10D9-2E94-4592-91E2-41B4C51DFA8A}"/>
          </ac:grpSpMkLst>
        </pc:grpChg>
      </pc:sldChg>
      <pc:sldChg chg="del">
        <pc:chgData name="Cristian Chilipirea" userId="34ab170da5908fc4" providerId="LiveId" clId="{DFE5141E-F98E-42EA-B1E4-556BAE62F36F}" dt="2019-10-13T10:23:39.100" v="17" actId="2696"/>
        <pc:sldMkLst>
          <pc:docMk/>
          <pc:sldMk cId="869789185" sldId="503"/>
        </pc:sldMkLst>
      </pc:sldChg>
      <pc:sldChg chg="addSp delSp modSp add">
        <pc:chgData name="Cristian Chilipirea" userId="34ab170da5908fc4" providerId="LiveId" clId="{DFE5141E-F98E-42EA-B1E4-556BAE62F36F}" dt="2019-10-13T10:30:24.011" v="235" actId="1076"/>
        <pc:sldMkLst>
          <pc:docMk/>
          <pc:sldMk cId="990531940" sldId="504"/>
        </pc:sldMkLst>
        <pc:spChg chg="mod">
          <ac:chgData name="Cristian Chilipirea" userId="34ab170da5908fc4" providerId="LiveId" clId="{DFE5141E-F98E-42EA-B1E4-556BAE62F36F}" dt="2019-10-13T10:30:15.779" v="230"/>
          <ac:spMkLst>
            <pc:docMk/>
            <pc:sldMk cId="990531940" sldId="504"/>
            <ac:spMk id="2" creationId="{0DBDA194-9F67-42A9-A741-90A57162F98C}"/>
          </ac:spMkLst>
        </pc:spChg>
        <pc:spChg chg="del">
          <ac:chgData name="Cristian Chilipirea" userId="34ab170da5908fc4" providerId="LiveId" clId="{DFE5141E-F98E-42EA-B1E4-556BAE62F36F}" dt="2019-10-13T10:30:17.123" v="231" actId="478"/>
          <ac:spMkLst>
            <pc:docMk/>
            <pc:sldMk cId="990531940" sldId="504"/>
            <ac:spMk id="3" creationId="{D73E6EFE-DFAB-4311-AA04-6228019223AE}"/>
          </ac:spMkLst>
        </pc:spChg>
        <pc:spChg chg="add del">
          <ac:chgData name="Cristian Chilipirea" userId="34ab170da5908fc4" providerId="LiveId" clId="{DFE5141E-F98E-42EA-B1E4-556BAE62F36F}" dt="2019-10-13T10:30:21.971" v="233"/>
          <ac:spMkLst>
            <pc:docMk/>
            <pc:sldMk cId="990531940" sldId="504"/>
            <ac:spMk id="4" creationId="{9A3C844D-9ED9-435C-A008-FBC3AECAE541}"/>
          </ac:spMkLst>
        </pc:spChg>
        <pc:spChg chg="add mod">
          <ac:chgData name="Cristian Chilipirea" userId="34ab170da5908fc4" providerId="LiveId" clId="{DFE5141E-F98E-42EA-B1E4-556BAE62F36F}" dt="2019-10-13T10:30:24.011" v="235" actId="1076"/>
          <ac:spMkLst>
            <pc:docMk/>
            <pc:sldMk cId="990531940" sldId="504"/>
            <ac:spMk id="5" creationId="{3416AC49-492E-412D-B4CF-DA49D0BCA179}"/>
          </ac:spMkLst>
        </pc:spChg>
      </pc:sldChg>
      <pc:sldChg chg="del">
        <pc:chgData name="Cristian Chilipirea" userId="34ab170da5908fc4" providerId="LiveId" clId="{DFE5141E-F98E-42EA-B1E4-556BAE62F36F}" dt="2019-10-13T10:23:39.145" v="18" actId="2696"/>
        <pc:sldMkLst>
          <pc:docMk/>
          <pc:sldMk cId="1043207232" sldId="504"/>
        </pc:sldMkLst>
      </pc:sldChg>
      <pc:sldChg chg="addSp delSp modSp add">
        <pc:chgData name="Cristian Chilipirea" userId="34ab170da5908fc4" providerId="LiveId" clId="{DFE5141E-F98E-42EA-B1E4-556BAE62F36F}" dt="2019-10-13T10:30:40.265" v="242" actId="1076"/>
        <pc:sldMkLst>
          <pc:docMk/>
          <pc:sldMk cId="376932228" sldId="505"/>
        </pc:sldMkLst>
        <pc:spChg chg="mod">
          <ac:chgData name="Cristian Chilipirea" userId="34ab170da5908fc4" providerId="LiveId" clId="{DFE5141E-F98E-42EA-B1E4-556BAE62F36F}" dt="2019-10-13T10:30:29.603" v="237"/>
          <ac:spMkLst>
            <pc:docMk/>
            <pc:sldMk cId="376932228" sldId="505"/>
            <ac:spMk id="2" creationId="{D98F2BD6-7F68-4B80-8386-4E3BB85CCCF1}"/>
          </ac:spMkLst>
        </pc:spChg>
        <pc:spChg chg="del">
          <ac:chgData name="Cristian Chilipirea" userId="34ab170da5908fc4" providerId="LiveId" clId="{DFE5141E-F98E-42EA-B1E4-556BAE62F36F}" dt="2019-10-13T10:30:31.866" v="238" actId="478"/>
          <ac:spMkLst>
            <pc:docMk/>
            <pc:sldMk cId="376932228" sldId="505"/>
            <ac:spMk id="3" creationId="{229064D9-34F3-4FC8-8854-67124A42B0E1}"/>
          </ac:spMkLst>
        </pc:spChg>
        <pc:spChg chg="add del">
          <ac:chgData name="Cristian Chilipirea" userId="34ab170da5908fc4" providerId="LiveId" clId="{DFE5141E-F98E-42EA-B1E4-556BAE62F36F}" dt="2019-10-13T10:30:37.724" v="240"/>
          <ac:spMkLst>
            <pc:docMk/>
            <pc:sldMk cId="376932228" sldId="505"/>
            <ac:spMk id="4" creationId="{D3C4E5DD-456C-4A4A-AC57-FE9CFC21E862}"/>
          </ac:spMkLst>
        </pc:spChg>
        <pc:spChg chg="add mod">
          <ac:chgData name="Cristian Chilipirea" userId="34ab170da5908fc4" providerId="LiveId" clId="{DFE5141E-F98E-42EA-B1E4-556BAE62F36F}" dt="2019-10-13T10:30:40.265" v="242" actId="1076"/>
          <ac:spMkLst>
            <pc:docMk/>
            <pc:sldMk cId="376932228" sldId="505"/>
            <ac:spMk id="5" creationId="{811956A4-5553-4B87-88A0-053009647898}"/>
          </ac:spMkLst>
        </pc:spChg>
      </pc:sldChg>
      <pc:sldChg chg="del">
        <pc:chgData name="Cristian Chilipirea" userId="34ab170da5908fc4" providerId="LiveId" clId="{DFE5141E-F98E-42EA-B1E4-556BAE62F36F}" dt="2019-10-13T10:23:39.160" v="19" actId="2696"/>
        <pc:sldMkLst>
          <pc:docMk/>
          <pc:sldMk cId="3765374340" sldId="505"/>
        </pc:sldMkLst>
      </pc:sldChg>
      <pc:sldChg chg="addSp delSp modSp add">
        <pc:chgData name="Cristian Chilipirea" userId="34ab170da5908fc4" providerId="LiveId" clId="{DFE5141E-F98E-42EA-B1E4-556BAE62F36F}" dt="2019-10-13T10:31:03.727" v="249" actId="1076"/>
        <pc:sldMkLst>
          <pc:docMk/>
          <pc:sldMk cId="2147758185" sldId="506"/>
        </pc:sldMkLst>
        <pc:spChg chg="mod">
          <ac:chgData name="Cristian Chilipirea" userId="34ab170da5908fc4" providerId="LiveId" clId="{DFE5141E-F98E-42EA-B1E4-556BAE62F36F}" dt="2019-10-13T10:30:53.076" v="244"/>
          <ac:spMkLst>
            <pc:docMk/>
            <pc:sldMk cId="2147758185" sldId="506"/>
            <ac:spMk id="2" creationId="{0C14981F-5051-4E6D-BE37-F7B02F5CF723}"/>
          </ac:spMkLst>
        </pc:spChg>
        <pc:spChg chg="del">
          <ac:chgData name="Cristian Chilipirea" userId="34ab170da5908fc4" providerId="LiveId" clId="{DFE5141E-F98E-42EA-B1E4-556BAE62F36F}" dt="2019-10-13T10:30:55.179" v="245" actId="478"/>
          <ac:spMkLst>
            <pc:docMk/>
            <pc:sldMk cId="2147758185" sldId="506"/>
            <ac:spMk id="3" creationId="{7759144D-7D88-41F8-AA1A-19C9789AD931}"/>
          </ac:spMkLst>
        </pc:spChg>
        <pc:spChg chg="add del">
          <ac:chgData name="Cristian Chilipirea" userId="34ab170da5908fc4" providerId="LiveId" clId="{DFE5141E-F98E-42EA-B1E4-556BAE62F36F}" dt="2019-10-13T10:31:00.689" v="247"/>
          <ac:spMkLst>
            <pc:docMk/>
            <pc:sldMk cId="2147758185" sldId="506"/>
            <ac:spMk id="4" creationId="{C1FBE294-19E6-4874-B893-866C2EFBD3DD}"/>
          </ac:spMkLst>
        </pc:spChg>
        <pc:spChg chg="add mod">
          <ac:chgData name="Cristian Chilipirea" userId="34ab170da5908fc4" providerId="LiveId" clId="{DFE5141E-F98E-42EA-B1E4-556BAE62F36F}" dt="2019-10-13T10:31:03.727" v="249" actId="1076"/>
          <ac:spMkLst>
            <pc:docMk/>
            <pc:sldMk cId="2147758185" sldId="506"/>
            <ac:spMk id="21" creationId="{27303EEB-7C5F-4382-A9ED-5273F80F8163}"/>
          </ac:spMkLst>
        </pc:spChg>
        <pc:grpChg chg="add del">
          <ac:chgData name="Cristian Chilipirea" userId="34ab170da5908fc4" providerId="LiveId" clId="{DFE5141E-F98E-42EA-B1E4-556BAE62F36F}" dt="2019-10-13T10:31:00.689" v="247"/>
          <ac:grpSpMkLst>
            <pc:docMk/>
            <pc:sldMk cId="2147758185" sldId="506"/>
            <ac:grpSpMk id="5" creationId="{1423AE58-CA32-4608-932A-A7B668BCAF7A}"/>
          </ac:grpSpMkLst>
        </pc:grpChg>
        <pc:grpChg chg="add mod">
          <ac:chgData name="Cristian Chilipirea" userId="34ab170da5908fc4" providerId="LiveId" clId="{DFE5141E-F98E-42EA-B1E4-556BAE62F36F}" dt="2019-10-13T10:31:03.727" v="249" actId="1076"/>
          <ac:grpSpMkLst>
            <pc:docMk/>
            <pc:sldMk cId="2147758185" sldId="506"/>
            <ac:grpSpMk id="22" creationId="{2CDBCEB4-708D-4D37-A552-8F3BC2662A92}"/>
          </ac:grpSpMkLst>
        </pc:grpChg>
      </pc:sldChg>
      <pc:sldChg chg="del">
        <pc:chgData name="Cristian Chilipirea" userId="34ab170da5908fc4" providerId="LiveId" clId="{DFE5141E-F98E-42EA-B1E4-556BAE62F36F}" dt="2019-10-13T10:23:39.192" v="20" actId="2696"/>
        <pc:sldMkLst>
          <pc:docMk/>
          <pc:sldMk cId="3220167743" sldId="506"/>
        </pc:sldMkLst>
      </pc:sldChg>
      <pc:sldChg chg="addSp delSp modSp add">
        <pc:chgData name="Cristian Chilipirea" userId="34ab170da5908fc4" providerId="LiveId" clId="{DFE5141E-F98E-42EA-B1E4-556BAE62F36F}" dt="2019-10-13T10:31:15.081" v="255"/>
        <pc:sldMkLst>
          <pc:docMk/>
          <pc:sldMk cId="3749414317" sldId="507"/>
        </pc:sldMkLst>
        <pc:spChg chg="mod">
          <ac:chgData name="Cristian Chilipirea" userId="34ab170da5908fc4" providerId="LiveId" clId="{DFE5141E-F98E-42EA-B1E4-556BAE62F36F}" dt="2019-10-13T10:31:09.098" v="251"/>
          <ac:spMkLst>
            <pc:docMk/>
            <pc:sldMk cId="3749414317" sldId="507"/>
            <ac:spMk id="2" creationId="{5C8C90A7-972C-4DA5-AF11-0A14E2A2E163}"/>
          </ac:spMkLst>
        </pc:spChg>
        <pc:spChg chg="del">
          <ac:chgData name="Cristian Chilipirea" userId="34ab170da5908fc4" providerId="LiveId" clId="{DFE5141E-F98E-42EA-B1E4-556BAE62F36F}" dt="2019-10-13T10:31:10.699" v="252" actId="478"/>
          <ac:spMkLst>
            <pc:docMk/>
            <pc:sldMk cId="3749414317" sldId="507"/>
            <ac:spMk id="3" creationId="{806C8C08-7F3C-432E-8021-6DC7260E8769}"/>
          </ac:spMkLst>
        </pc:spChg>
        <pc:spChg chg="add del">
          <ac:chgData name="Cristian Chilipirea" userId="34ab170da5908fc4" providerId="LiveId" clId="{DFE5141E-F98E-42EA-B1E4-556BAE62F36F}" dt="2019-10-13T10:31:15.073" v="254"/>
          <ac:spMkLst>
            <pc:docMk/>
            <pc:sldMk cId="3749414317" sldId="507"/>
            <ac:spMk id="4" creationId="{98C8BD62-A956-4C8B-83EA-97EE8FE3B2E7}"/>
          </ac:spMkLst>
        </pc:spChg>
        <pc:spChg chg="add">
          <ac:chgData name="Cristian Chilipirea" userId="34ab170da5908fc4" providerId="LiveId" clId="{DFE5141E-F98E-42EA-B1E4-556BAE62F36F}" dt="2019-10-13T10:31:15.081" v="255"/>
          <ac:spMkLst>
            <pc:docMk/>
            <pc:sldMk cId="3749414317" sldId="507"/>
            <ac:spMk id="5" creationId="{5D316576-5D21-49A8-A3A1-32FE7FEBA2A8}"/>
          </ac:spMkLst>
        </pc:spChg>
      </pc:sldChg>
      <pc:sldChg chg="del">
        <pc:chgData name="Cristian Chilipirea" userId="34ab170da5908fc4" providerId="LiveId" clId="{DFE5141E-F98E-42EA-B1E4-556BAE62F36F}" dt="2019-10-13T10:23:39.233" v="21" actId="2696"/>
        <pc:sldMkLst>
          <pc:docMk/>
          <pc:sldMk cId="4274709343" sldId="507"/>
        </pc:sldMkLst>
      </pc:sldChg>
      <pc:sldChg chg="addSp delSp add">
        <pc:chgData name="Cristian Chilipirea" userId="34ab170da5908fc4" providerId="LiveId" clId="{DFE5141E-F98E-42EA-B1E4-556BAE62F36F}" dt="2019-10-13T10:31:28.075" v="263"/>
        <pc:sldMkLst>
          <pc:docMk/>
          <pc:sldMk cId="167631976" sldId="508"/>
        </pc:sldMkLst>
        <pc:spChg chg="del">
          <ac:chgData name="Cristian Chilipirea" userId="34ab170da5908fc4" providerId="LiveId" clId="{DFE5141E-F98E-42EA-B1E4-556BAE62F36F}" dt="2019-10-13T10:31:25.214" v="260" actId="478"/>
          <ac:spMkLst>
            <pc:docMk/>
            <pc:sldMk cId="167631976" sldId="508"/>
            <ac:spMk id="2" creationId="{6037248B-6DCD-452C-89C7-3153215156E2}"/>
          </ac:spMkLst>
        </pc:spChg>
        <pc:spChg chg="add del">
          <ac:chgData name="Cristian Chilipirea" userId="34ab170da5908fc4" providerId="LiveId" clId="{DFE5141E-F98E-42EA-B1E4-556BAE62F36F}" dt="2019-10-13T10:31:23.782" v="259" actId="478"/>
          <ac:spMkLst>
            <pc:docMk/>
            <pc:sldMk cId="167631976" sldId="508"/>
            <ac:spMk id="3" creationId="{A43AF927-837F-4AA6-88B5-8766D6E8E362}"/>
          </ac:spMkLst>
        </pc:spChg>
        <pc:spChg chg="add del">
          <ac:chgData name="Cristian Chilipirea" userId="34ab170da5908fc4" providerId="LiveId" clId="{DFE5141E-F98E-42EA-B1E4-556BAE62F36F}" dt="2019-10-13T10:31:22.543" v="258"/>
          <ac:spMkLst>
            <pc:docMk/>
            <pc:sldMk cId="167631976" sldId="508"/>
            <ac:spMk id="4" creationId="{1ECD8B36-2A22-457A-B5F6-EE138D85D4A9}"/>
          </ac:spMkLst>
        </pc:spChg>
        <pc:spChg chg="add del">
          <ac:chgData name="Cristian Chilipirea" userId="34ab170da5908fc4" providerId="LiveId" clId="{DFE5141E-F98E-42EA-B1E4-556BAE62F36F}" dt="2019-10-13T10:31:28.068" v="262"/>
          <ac:spMkLst>
            <pc:docMk/>
            <pc:sldMk cId="167631976" sldId="508"/>
            <ac:spMk id="5" creationId="{21F7180F-FC41-4D10-B34D-7FECF6734FC7}"/>
          </ac:spMkLst>
        </pc:spChg>
        <pc:spChg chg="add">
          <ac:chgData name="Cristian Chilipirea" userId="34ab170da5908fc4" providerId="LiveId" clId="{DFE5141E-F98E-42EA-B1E4-556BAE62F36F}" dt="2019-10-13T10:31:28.075" v="263"/>
          <ac:spMkLst>
            <pc:docMk/>
            <pc:sldMk cId="167631976" sldId="508"/>
            <ac:spMk id="6" creationId="{0C0BEB09-7728-4028-B36F-A1A16589ED18}"/>
          </ac:spMkLst>
        </pc:spChg>
      </pc:sldChg>
      <pc:sldChg chg="del">
        <pc:chgData name="Cristian Chilipirea" userId="34ab170da5908fc4" providerId="LiveId" clId="{DFE5141E-F98E-42EA-B1E4-556BAE62F36F}" dt="2019-10-13T10:23:39.836" v="22" actId="2696"/>
        <pc:sldMkLst>
          <pc:docMk/>
          <pc:sldMk cId="359974745" sldId="508"/>
        </pc:sldMkLst>
      </pc:sldChg>
      <pc:sldChg chg="del">
        <pc:chgData name="Cristian Chilipirea" userId="34ab170da5908fc4" providerId="LiveId" clId="{DFE5141E-F98E-42EA-B1E4-556BAE62F36F}" dt="2019-10-13T10:23:40.456" v="23" actId="2696"/>
        <pc:sldMkLst>
          <pc:docMk/>
          <pc:sldMk cId="2579471092" sldId="509"/>
        </pc:sldMkLst>
      </pc:sldChg>
      <pc:sldChg chg="del">
        <pc:chgData name="Cristian Chilipirea" userId="34ab170da5908fc4" providerId="LiveId" clId="{DFE5141E-F98E-42EA-B1E4-556BAE62F36F}" dt="2019-10-13T10:23:40.476" v="24" actId="2696"/>
        <pc:sldMkLst>
          <pc:docMk/>
          <pc:sldMk cId="3318546952" sldId="510"/>
        </pc:sldMkLst>
      </pc:sldChg>
      <pc:sldChg chg="del">
        <pc:chgData name="Cristian Chilipirea" userId="34ab170da5908fc4" providerId="LiveId" clId="{DFE5141E-F98E-42EA-B1E4-556BAE62F36F}" dt="2019-10-13T10:23:40.501" v="25" actId="2696"/>
        <pc:sldMkLst>
          <pc:docMk/>
          <pc:sldMk cId="3843192485" sldId="511"/>
        </pc:sldMkLst>
      </pc:sldChg>
      <pc:sldChg chg="del">
        <pc:chgData name="Cristian Chilipirea" userId="34ab170da5908fc4" providerId="LiveId" clId="{DFE5141E-F98E-42EA-B1E4-556BAE62F36F}" dt="2019-10-13T10:23:40.522" v="26" actId="2696"/>
        <pc:sldMkLst>
          <pc:docMk/>
          <pc:sldMk cId="771270071" sldId="512"/>
        </pc:sldMkLst>
      </pc:sldChg>
      <pc:sldChg chg="del">
        <pc:chgData name="Cristian Chilipirea" userId="34ab170da5908fc4" providerId="LiveId" clId="{DFE5141E-F98E-42EA-B1E4-556BAE62F36F}" dt="2019-10-13T10:23:40.562" v="27" actId="2696"/>
        <pc:sldMkLst>
          <pc:docMk/>
          <pc:sldMk cId="3576737988" sldId="513"/>
        </pc:sldMkLst>
      </pc:sldChg>
      <pc:sldChg chg="del">
        <pc:chgData name="Cristian Chilipirea" userId="34ab170da5908fc4" providerId="LiveId" clId="{DFE5141E-F98E-42EA-B1E4-556BAE62F36F}" dt="2019-10-13T10:23:40.611" v="28" actId="2696"/>
        <pc:sldMkLst>
          <pc:docMk/>
          <pc:sldMk cId="3658999622" sldId="514"/>
        </pc:sldMkLst>
      </pc:sldChg>
      <pc:sldChg chg="del">
        <pc:chgData name="Cristian Chilipirea" userId="34ab170da5908fc4" providerId="LiveId" clId="{DFE5141E-F98E-42EA-B1E4-556BAE62F36F}" dt="2019-10-13T10:23:40.653" v="29" actId="2696"/>
        <pc:sldMkLst>
          <pc:docMk/>
          <pc:sldMk cId="3052788892" sldId="515"/>
        </pc:sldMkLst>
      </pc:sldChg>
      <pc:sldChg chg="del">
        <pc:chgData name="Cristian Chilipirea" userId="34ab170da5908fc4" providerId="LiveId" clId="{DFE5141E-F98E-42EA-B1E4-556BAE62F36F}" dt="2019-10-13T10:23:40.671" v="30" actId="2696"/>
        <pc:sldMkLst>
          <pc:docMk/>
          <pc:sldMk cId="428624982" sldId="516"/>
        </pc:sldMkLst>
      </pc:sldChg>
      <pc:sldChg chg="del">
        <pc:chgData name="Cristian Chilipirea" userId="34ab170da5908fc4" providerId="LiveId" clId="{DFE5141E-F98E-42EA-B1E4-556BAE62F36F}" dt="2019-10-13T10:23:40.692" v="31" actId="2696"/>
        <pc:sldMkLst>
          <pc:docMk/>
          <pc:sldMk cId="1708359677" sldId="517"/>
        </pc:sldMkLst>
      </pc:sldChg>
      <pc:sldChg chg="del">
        <pc:chgData name="Cristian Chilipirea" userId="34ab170da5908fc4" providerId="LiveId" clId="{DFE5141E-F98E-42EA-B1E4-556BAE62F36F}" dt="2019-10-13T10:23:40.778" v="32" actId="2696"/>
        <pc:sldMkLst>
          <pc:docMk/>
          <pc:sldMk cId="515006025" sldId="518"/>
        </pc:sldMkLst>
      </pc:sldChg>
      <pc:sldChg chg="del">
        <pc:chgData name="Cristian Chilipirea" userId="34ab170da5908fc4" providerId="LiveId" clId="{DFE5141E-F98E-42EA-B1E4-556BAE62F36F}" dt="2019-10-13T10:23:40.807" v="33" actId="2696"/>
        <pc:sldMkLst>
          <pc:docMk/>
          <pc:sldMk cId="4258076731" sldId="519"/>
        </pc:sldMkLst>
      </pc:sldChg>
      <pc:sldChg chg="del">
        <pc:chgData name="Cristian Chilipirea" userId="34ab170da5908fc4" providerId="LiveId" clId="{DFE5141E-F98E-42EA-B1E4-556BAE62F36F}" dt="2019-10-13T10:23:40.835" v="34" actId="2696"/>
        <pc:sldMkLst>
          <pc:docMk/>
          <pc:sldMk cId="1530226798" sldId="520"/>
        </pc:sldMkLst>
      </pc:sldChg>
      <pc:sldChg chg="del">
        <pc:chgData name="Cristian Chilipirea" userId="34ab170da5908fc4" providerId="LiveId" clId="{DFE5141E-F98E-42EA-B1E4-556BAE62F36F}" dt="2019-10-13T10:23:40.870" v="35" actId="2696"/>
        <pc:sldMkLst>
          <pc:docMk/>
          <pc:sldMk cId="103493448" sldId="521"/>
        </pc:sldMkLst>
      </pc:sldChg>
      <pc:sldChg chg="del">
        <pc:chgData name="Cristian Chilipirea" userId="34ab170da5908fc4" providerId="LiveId" clId="{DFE5141E-F98E-42EA-B1E4-556BAE62F36F}" dt="2019-10-13T10:23:40.885" v="36" actId="2696"/>
        <pc:sldMkLst>
          <pc:docMk/>
          <pc:sldMk cId="2419727947" sldId="522"/>
        </pc:sldMkLst>
      </pc:sldChg>
      <pc:sldChg chg="del">
        <pc:chgData name="Cristian Chilipirea" userId="34ab170da5908fc4" providerId="LiveId" clId="{DFE5141E-F98E-42EA-B1E4-556BAE62F36F}" dt="2019-10-13T10:23:40.962" v="37" actId="2696"/>
        <pc:sldMkLst>
          <pc:docMk/>
          <pc:sldMk cId="568674813" sldId="523"/>
        </pc:sldMkLst>
      </pc:sldChg>
      <pc:sldChg chg="del">
        <pc:chgData name="Cristian Chilipirea" userId="34ab170da5908fc4" providerId="LiveId" clId="{DFE5141E-F98E-42EA-B1E4-556BAE62F36F}" dt="2019-10-13T10:23:41.501" v="38" actId="2696"/>
        <pc:sldMkLst>
          <pc:docMk/>
          <pc:sldMk cId="1987589617" sldId="524"/>
        </pc:sldMkLst>
      </pc:sldChg>
      <pc:sldChg chg="del">
        <pc:chgData name="Cristian Chilipirea" userId="34ab170da5908fc4" providerId="LiveId" clId="{DFE5141E-F98E-42EA-B1E4-556BAE62F36F}" dt="2019-10-13T10:23:41.983" v="39" actId="2696"/>
        <pc:sldMkLst>
          <pc:docMk/>
          <pc:sldMk cId="674383854" sldId="525"/>
        </pc:sldMkLst>
      </pc:sldChg>
      <pc:sldChg chg="del">
        <pc:chgData name="Cristian Chilipirea" userId="34ab170da5908fc4" providerId="LiveId" clId="{DFE5141E-F98E-42EA-B1E4-556BAE62F36F}" dt="2019-10-13T10:23:42.022" v="40" actId="2696"/>
        <pc:sldMkLst>
          <pc:docMk/>
          <pc:sldMk cId="3106075938" sldId="526"/>
        </pc:sldMkLst>
      </pc:sldChg>
      <pc:sldChg chg="del">
        <pc:chgData name="Cristian Chilipirea" userId="34ab170da5908fc4" providerId="LiveId" clId="{DFE5141E-F98E-42EA-B1E4-556BAE62F36F}" dt="2019-10-13T10:23:42.109" v="41" actId="2696"/>
        <pc:sldMkLst>
          <pc:docMk/>
          <pc:sldMk cId="2086232142" sldId="527"/>
        </pc:sldMkLst>
      </pc:sldChg>
      <pc:sldChg chg="del">
        <pc:chgData name="Cristian Chilipirea" userId="34ab170da5908fc4" providerId="LiveId" clId="{DFE5141E-F98E-42EA-B1E4-556BAE62F36F}" dt="2019-10-13T10:23:42.316" v="42" actId="2696"/>
        <pc:sldMkLst>
          <pc:docMk/>
          <pc:sldMk cId="724292230" sldId="528"/>
        </pc:sldMkLst>
      </pc:sldChg>
      <pc:sldChg chg="del">
        <pc:chgData name="Cristian Chilipirea" userId="34ab170da5908fc4" providerId="LiveId" clId="{DFE5141E-F98E-42EA-B1E4-556BAE62F36F}" dt="2019-10-13T10:23:42.658" v="43" actId="2696"/>
        <pc:sldMkLst>
          <pc:docMk/>
          <pc:sldMk cId="443805341" sldId="529"/>
        </pc:sldMkLst>
      </pc:sldChg>
      <pc:sldChg chg="del">
        <pc:chgData name="Cristian Chilipirea" userId="34ab170da5908fc4" providerId="LiveId" clId="{DFE5141E-F98E-42EA-B1E4-556BAE62F36F}" dt="2019-10-13T10:23:42.933" v="44" actId="2696"/>
        <pc:sldMkLst>
          <pc:docMk/>
          <pc:sldMk cId="1533201253" sldId="530"/>
        </pc:sldMkLst>
      </pc:sldChg>
      <pc:sldChg chg="del">
        <pc:chgData name="Cristian Chilipirea" userId="34ab170da5908fc4" providerId="LiveId" clId="{DFE5141E-F98E-42EA-B1E4-556BAE62F36F}" dt="2019-10-13T10:23:43.046" v="45" actId="2696"/>
        <pc:sldMkLst>
          <pc:docMk/>
          <pc:sldMk cId="3758586578" sldId="531"/>
        </pc:sldMkLst>
      </pc:sldChg>
      <pc:sldChg chg="del">
        <pc:chgData name="Cristian Chilipirea" userId="34ab170da5908fc4" providerId="LiveId" clId="{DFE5141E-F98E-42EA-B1E4-556BAE62F36F}" dt="2019-10-13T10:23:43.088" v="46" actId="2696"/>
        <pc:sldMkLst>
          <pc:docMk/>
          <pc:sldMk cId="2994853658" sldId="532"/>
        </pc:sldMkLst>
      </pc:sldChg>
      <pc:sldChg chg="del">
        <pc:chgData name="Cristian Chilipirea" userId="34ab170da5908fc4" providerId="LiveId" clId="{DFE5141E-F98E-42EA-B1E4-556BAE62F36F}" dt="2019-10-13T10:23:43.164" v="47" actId="2696"/>
        <pc:sldMkLst>
          <pc:docMk/>
          <pc:sldMk cId="186630438" sldId="533"/>
        </pc:sldMkLst>
      </pc:sldChg>
      <pc:sldChg chg="del">
        <pc:chgData name="Cristian Chilipirea" userId="34ab170da5908fc4" providerId="LiveId" clId="{DFE5141E-F98E-42EA-B1E4-556BAE62F36F}" dt="2019-10-13T10:23:43.318" v="48" actId="2696"/>
        <pc:sldMkLst>
          <pc:docMk/>
          <pc:sldMk cId="174604596" sldId="534"/>
        </pc:sldMkLst>
      </pc:sldChg>
    </pc:docChg>
  </pc:docChgLst>
  <pc:docChgLst>
    <pc:chgData name="Cristian Chilipirea" userId="34ab170da5908fc4" providerId="LiveId" clId="{3FC1AD1A-0CD5-4685-A3F8-1E28A16C15C9}"/>
    <pc:docChg chg="undo custSel addSld delSld modSld sldOrd modSection modNotesMaster modHandout">
      <pc:chgData name="Cristian Chilipirea" userId="34ab170da5908fc4" providerId="LiveId" clId="{3FC1AD1A-0CD5-4685-A3F8-1E28A16C15C9}" dt="2019-09-30T13:16:17.198" v="8831"/>
      <pc:docMkLst>
        <pc:docMk/>
      </pc:docMkLst>
      <pc:sldChg chg="modNotes">
        <pc:chgData name="Cristian Chilipirea" userId="34ab170da5908fc4" providerId="LiveId" clId="{3FC1AD1A-0CD5-4685-A3F8-1E28A16C15C9}" dt="2019-09-24T17:19:27.629" v="8540"/>
        <pc:sldMkLst>
          <pc:docMk/>
          <pc:sldMk cId="0" sldId="485"/>
        </pc:sldMkLst>
      </pc:sldChg>
      <pc:sldChg chg="modSp">
        <pc:chgData name="Cristian Chilipirea" userId="34ab170da5908fc4" providerId="LiveId" clId="{3FC1AD1A-0CD5-4685-A3F8-1E28A16C15C9}" dt="2019-09-30T13:16:17.198" v="8831"/>
        <pc:sldMkLst>
          <pc:docMk/>
          <pc:sldMk cId="2850693201" sldId="498"/>
        </pc:sldMkLst>
        <pc:spChg chg="mod">
          <ac:chgData name="Cristian Chilipirea" userId="34ab170da5908fc4" providerId="LiveId" clId="{3FC1AD1A-0CD5-4685-A3F8-1E28A16C15C9}" dt="2019-09-24T15:40:02.507" v="8" actId="6549"/>
          <ac:spMkLst>
            <pc:docMk/>
            <pc:sldMk cId="2850693201" sldId="498"/>
            <ac:spMk id="2" creationId="{A2E1C21B-F1D3-4170-A890-B8691890E8EF}"/>
          </ac:spMkLst>
        </pc:spChg>
        <pc:spChg chg="mod">
          <ac:chgData name="Cristian Chilipirea" userId="34ab170da5908fc4" providerId="LiveId" clId="{3FC1AD1A-0CD5-4685-A3F8-1E28A16C15C9}" dt="2019-09-30T13:16:17.198" v="8831"/>
          <ac:spMkLst>
            <pc:docMk/>
            <pc:sldMk cId="2850693201" sldId="498"/>
            <ac:spMk id="6" creationId="{2C5AF5A1-152F-40ED-B651-F253C2928CAA}"/>
          </ac:spMkLst>
        </pc:spChg>
      </pc:sldChg>
      <pc:sldChg chg="add ord">
        <pc:chgData name="Cristian Chilipirea" userId="34ab170da5908fc4" providerId="LiveId" clId="{3FC1AD1A-0CD5-4685-A3F8-1E28A16C15C9}" dt="2019-09-30T12:47:17.747" v="8823"/>
        <pc:sldMkLst>
          <pc:docMk/>
          <pc:sldMk cId="1523895393" sldId="500"/>
        </pc:sldMkLst>
      </pc:sldChg>
      <pc:sldChg chg="add del">
        <pc:chgData name="Cristian Chilipirea" userId="34ab170da5908fc4" providerId="LiveId" clId="{3FC1AD1A-0CD5-4685-A3F8-1E28A16C15C9}" dt="2019-09-30T12:47:04.728" v="8821"/>
        <pc:sldMkLst>
          <pc:docMk/>
          <pc:sldMk cId="3294659851" sldId="500"/>
        </pc:sldMkLst>
      </pc:sldChg>
      <pc:sldChg chg="del">
        <pc:chgData name="Cristian Chilipirea" userId="34ab170da5908fc4" providerId="LiveId" clId="{3FC1AD1A-0CD5-4685-A3F8-1E28A16C15C9}" dt="2019-09-30T12:46:49.772" v="8814" actId="2696"/>
        <pc:sldMkLst>
          <pc:docMk/>
          <pc:sldMk cId="3805068390" sldId="500"/>
        </pc:sldMkLst>
      </pc:sldChg>
      <pc:sldChg chg="add ord">
        <pc:chgData name="Cristian Chilipirea" userId="34ab170da5908fc4" providerId="LiveId" clId="{3FC1AD1A-0CD5-4685-A3F8-1E28A16C15C9}" dt="2019-09-30T12:47:17.747" v="8823"/>
        <pc:sldMkLst>
          <pc:docMk/>
          <pc:sldMk cId="1501301851" sldId="501"/>
        </pc:sldMkLst>
      </pc:sldChg>
      <pc:sldChg chg="del modNotes">
        <pc:chgData name="Cristian Chilipirea" userId="34ab170da5908fc4" providerId="LiveId" clId="{3FC1AD1A-0CD5-4685-A3F8-1E28A16C15C9}" dt="2019-09-30T12:46:49.784" v="8815" actId="2696"/>
        <pc:sldMkLst>
          <pc:docMk/>
          <pc:sldMk cId="2240204320" sldId="501"/>
        </pc:sldMkLst>
      </pc:sldChg>
      <pc:sldChg chg="add del">
        <pc:chgData name="Cristian Chilipirea" userId="34ab170da5908fc4" providerId="LiveId" clId="{3FC1AD1A-0CD5-4685-A3F8-1E28A16C15C9}" dt="2019-09-30T12:47:04.728" v="8821"/>
        <pc:sldMkLst>
          <pc:docMk/>
          <pc:sldMk cId="3472965487" sldId="501"/>
        </pc:sldMkLst>
      </pc:sldChg>
      <pc:sldChg chg="modSp">
        <pc:chgData name="Cristian Chilipirea" userId="34ab170da5908fc4" providerId="LiveId" clId="{3FC1AD1A-0CD5-4685-A3F8-1E28A16C15C9}" dt="2019-09-24T15:41:53.126" v="18" actId="20577"/>
        <pc:sldMkLst>
          <pc:docMk/>
          <pc:sldMk cId="3057009429" sldId="502"/>
        </pc:sldMkLst>
        <pc:spChg chg="mod">
          <ac:chgData name="Cristian Chilipirea" userId="34ab170da5908fc4" providerId="LiveId" clId="{3FC1AD1A-0CD5-4685-A3F8-1E28A16C15C9}" dt="2019-09-24T15:41:53.126" v="18" actId="20577"/>
          <ac:spMkLst>
            <pc:docMk/>
            <pc:sldMk cId="3057009429" sldId="502"/>
            <ac:spMk id="3" creationId="{C6AC5461-4988-4C29-BC47-C5E3192A3CAC}"/>
          </ac:spMkLst>
        </pc:spChg>
      </pc:sldChg>
      <pc:sldChg chg="modNotesTx">
        <pc:chgData name="Cristian Chilipirea" userId="34ab170da5908fc4" providerId="LiveId" clId="{3FC1AD1A-0CD5-4685-A3F8-1E28A16C15C9}" dt="2019-09-24T15:53:28.079" v="673" actId="6549"/>
        <pc:sldMkLst>
          <pc:docMk/>
          <pc:sldMk cId="3381332427" sldId="506"/>
        </pc:sldMkLst>
      </pc:sldChg>
      <pc:sldChg chg="modNotes modNotesTx">
        <pc:chgData name="Cristian Chilipirea" userId="34ab170da5908fc4" providerId="LiveId" clId="{3FC1AD1A-0CD5-4685-A3F8-1E28A16C15C9}" dt="2019-09-24T17:27:27.663" v="8645" actId="403"/>
        <pc:sldMkLst>
          <pc:docMk/>
          <pc:sldMk cId="3608127337" sldId="510"/>
        </pc:sldMkLst>
      </pc:sldChg>
      <pc:sldChg chg="modSp ord">
        <pc:chgData name="Cristian Chilipirea" userId="34ab170da5908fc4" providerId="LiveId" clId="{3FC1AD1A-0CD5-4685-A3F8-1E28A16C15C9}" dt="2019-09-30T12:48:55.131" v="8828" actId="6549"/>
        <pc:sldMkLst>
          <pc:docMk/>
          <pc:sldMk cId="4042985229" sldId="511"/>
        </pc:sldMkLst>
        <pc:spChg chg="mod">
          <ac:chgData name="Cristian Chilipirea" userId="34ab170da5908fc4" providerId="LiveId" clId="{3FC1AD1A-0CD5-4685-A3F8-1E28A16C15C9}" dt="2019-09-30T12:48:55.131" v="8828" actId="6549"/>
          <ac:spMkLst>
            <pc:docMk/>
            <pc:sldMk cId="4042985229" sldId="511"/>
            <ac:spMk id="2" creationId="{2AC95419-3022-427B-A37A-0984E7167BD1}"/>
          </ac:spMkLst>
        </pc:spChg>
      </pc:sldChg>
      <pc:sldChg chg="ord">
        <pc:chgData name="Cristian Chilipirea" userId="34ab170da5908fc4" providerId="LiveId" clId="{3FC1AD1A-0CD5-4685-A3F8-1E28A16C15C9}" dt="2019-09-30T12:49:24.346" v="8830"/>
        <pc:sldMkLst>
          <pc:docMk/>
          <pc:sldMk cId="2727535347" sldId="512"/>
        </pc:sldMkLst>
      </pc:sldChg>
      <pc:sldChg chg="modNotesTx">
        <pc:chgData name="Cristian Chilipirea" userId="34ab170da5908fc4" providerId="LiveId" clId="{3FC1AD1A-0CD5-4685-A3F8-1E28A16C15C9}" dt="2019-09-24T16:12:34.159" v="1296" actId="20577"/>
        <pc:sldMkLst>
          <pc:docMk/>
          <pc:sldMk cId="3285445849" sldId="513"/>
        </pc:sldMkLst>
      </pc:sldChg>
      <pc:sldChg chg="modNotes modNotesTx">
        <pc:chgData name="Cristian Chilipirea" userId="34ab170da5908fc4" providerId="LiveId" clId="{3FC1AD1A-0CD5-4685-A3F8-1E28A16C15C9}" dt="2019-09-24T17:36:34.741" v="8774" actId="403"/>
        <pc:sldMkLst>
          <pc:docMk/>
          <pc:sldMk cId="650840403" sldId="514"/>
        </pc:sldMkLst>
      </pc:sldChg>
      <pc:sldChg chg="modNotes modNotesTx">
        <pc:chgData name="Cristian Chilipirea" userId="34ab170da5908fc4" providerId="LiveId" clId="{3FC1AD1A-0CD5-4685-A3F8-1E28A16C15C9}" dt="2019-09-24T17:38:22.281" v="8789" actId="403"/>
        <pc:sldMkLst>
          <pc:docMk/>
          <pc:sldMk cId="2095946675" sldId="515"/>
        </pc:sldMkLst>
      </pc:sldChg>
      <pc:sldChg chg="modNotes modNotesTx">
        <pc:chgData name="Cristian Chilipirea" userId="34ab170da5908fc4" providerId="LiveId" clId="{3FC1AD1A-0CD5-4685-A3F8-1E28A16C15C9}" dt="2019-09-24T17:38:29.637" v="8793" actId="403"/>
        <pc:sldMkLst>
          <pc:docMk/>
          <pc:sldMk cId="1633443332" sldId="516"/>
        </pc:sldMkLst>
      </pc:sldChg>
      <pc:sldChg chg="modNotesTx">
        <pc:chgData name="Cristian Chilipirea" userId="34ab170da5908fc4" providerId="LiveId" clId="{3FC1AD1A-0CD5-4685-A3F8-1E28A16C15C9}" dt="2019-09-24T16:24:32.296" v="2353" actId="6549"/>
        <pc:sldMkLst>
          <pc:docMk/>
          <pc:sldMk cId="3859228379" sldId="518"/>
        </pc:sldMkLst>
      </pc:sldChg>
      <pc:sldChg chg="modNotes modNotesTx">
        <pc:chgData name="Cristian Chilipirea" userId="34ab170da5908fc4" providerId="LiveId" clId="{3FC1AD1A-0CD5-4685-A3F8-1E28A16C15C9}" dt="2019-09-24T17:24:06.722" v="8561" actId="108"/>
        <pc:sldMkLst>
          <pc:docMk/>
          <pc:sldMk cId="1223463397" sldId="520"/>
        </pc:sldMkLst>
      </pc:sldChg>
      <pc:sldChg chg="modNotesTx">
        <pc:chgData name="Cristian Chilipirea" userId="34ab170da5908fc4" providerId="LiveId" clId="{3FC1AD1A-0CD5-4685-A3F8-1E28A16C15C9}" dt="2019-09-24T15:53:35.019" v="674" actId="6549"/>
        <pc:sldMkLst>
          <pc:docMk/>
          <pc:sldMk cId="193191226" sldId="523"/>
        </pc:sldMkLst>
      </pc:sldChg>
      <pc:sldChg chg="modNotesTx">
        <pc:chgData name="Cristian Chilipirea" userId="34ab170da5908fc4" providerId="LiveId" clId="{3FC1AD1A-0CD5-4685-A3F8-1E28A16C15C9}" dt="2019-09-24T15:54:05.167" v="675" actId="6549"/>
        <pc:sldMkLst>
          <pc:docMk/>
          <pc:sldMk cId="761323086" sldId="524"/>
        </pc:sldMkLst>
      </pc:sldChg>
      <pc:sldChg chg="modNotes modNotesTx">
        <pc:chgData name="Cristian Chilipirea" userId="34ab170da5908fc4" providerId="LiveId" clId="{3FC1AD1A-0CD5-4685-A3F8-1E28A16C15C9}" dt="2019-09-24T17:24:15.162" v="8563" actId="403"/>
        <pc:sldMkLst>
          <pc:docMk/>
          <pc:sldMk cId="2128174877" sldId="525"/>
        </pc:sldMkLst>
      </pc:sldChg>
      <pc:sldChg chg="modNotes modNotesTx">
        <pc:chgData name="Cristian Chilipirea" userId="34ab170da5908fc4" providerId="LiveId" clId="{3FC1AD1A-0CD5-4685-A3F8-1E28A16C15C9}" dt="2019-09-24T17:38:59.517" v="8797" actId="1076"/>
        <pc:sldMkLst>
          <pc:docMk/>
          <pc:sldMk cId="384922801" sldId="526"/>
        </pc:sldMkLst>
      </pc:sldChg>
      <pc:sldChg chg="modNotes modNotesTx">
        <pc:chgData name="Cristian Chilipirea" userId="34ab170da5908fc4" providerId="LiveId" clId="{3FC1AD1A-0CD5-4685-A3F8-1E28A16C15C9}" dt="2019-09-24T17:25:03.603" v="8576" actId="403"/>
        <pc:sldMkLst>
          <pc:docMk/>
          <pc:sldMk cId="3314915467" sldId="527"/>
        </pc:sldMkLst>
      </pc:sldChg>
      <pc:sldChg chg="modNotes modNotesTx">
        <pc:chgData name="Cristian Chilipirea" userId="34ab170da5908fc4" providerId="LiveId" clId="{3FC1AD1A-0CD5-4685-A3F8-1E28A16C15C9}" dt="2019-09-24T17:24:44.100" v="8570" actId="113"/>
        <pc:sldMkLst>
          <pc:docMk/>
          <pc:sldMk cId="2683223940" sldId="528"/>
        </pc:sldMkLst>
      </pc:sldChg>
      <pc:sldChg chg="modNotesTx">
        <pc:chgData name="Cristian Chilipirea" userId="34ab170da5908fc4" providerId="LiveId" clId="{3FC1AD1A-0CD5-4685-A3F8-1E28A16C15C9}" dt="2019-09-24T17:18:03.944" v="8538" actId="6549"/>
        <pc:sldMkLst>
          <pc:docMk/>
          <pc:sldMk cId="617174008" sldId="529"/>
        </pc:sldMkLst>
      </pc:sldChg>
      <pc:sldChg chg="modNotes modNotesTx">
        <pc:chgData name="Cristian Chilipirea" userId="34ab170da5908fc4" providerId="LiveId" clId="{3FC1AD1A-0CD5-4685-A3F8-1E28A16C15C9}" dt="2019-09-24T17:27:38.931" v="8647" actId="403"/>
        <pc:sldMkLst>
          <pc:docMk/>
          <pc:sldMk cId="2619967694" sldId="531"/>
        </pc:sldMkLst>
      </pc:sldChg>
      <pc:sldChg chg="del">
        <pc:chgData name="Cristian Chilipirea" userId="34ab170da5908fc4" providerId="LiveId" clId="{3FC1AD1A-0CD5-4685-A3F8-1E28A16C15C9}" dt="2019-09-30T12:46:49.793" v="8816" actId="2696"/>
        <pc:sldMkLst>
          <pc:docMk/>
          <pc:sldMk cId="238918458" sldId="533"/>
        </pc:sldMkLst>
      </pc:sldChg>
      <pc:sldChg chg="add">
        <pc:chgData name="Cristian Chilipirea" userId="34ab170da5908fc4" providerId="LiveId" clId="{3FC1AD1A-0CD5-4685-A3F8-1E28A16C15C9}" dt="2019-09-30T12:47:08.880" v="8822"/>
        <pc:sldMkLst>
          <pc:docMk/>
          <pc:sldMk cId="2286012924" sldId="533"/>
        </pc:sldMkLst>
      </pc:sldChg>
      <pc:sldChg chg="add del">
        <pc:chgData name="Cristian Chilipirea" userId="34ab170da5908fc4" providerId="LiveId" clId="{3FC1AD1A-0CD5-4685-A3F8-1E28A16C15C9}" dt="2019-09-30T12:47:04.728" v="8821"/>
        <pc:sldMkLst>
          <pc:docMk/>
          <pc:sldMk cId="3026372988" sldId="533"/>
        </pc:sldMkLst>
      </pc:sldChg>
      <pc:sldChg chg="del">
        <pc:chgData name="Cristian Chilipirea" userId="34ab170da5908fc4" providerId="LiveId" clId="{3FC1AD1A-0CD5-4685-A3F8-1E28A16C15C9}" dt="2019-09-30T12:46:49.801" v="8817" actId="2696"/>
        <pc:sldMkLst>
          <pc:docMk/>
          <pc:sldMk cId="162901516" sldId="534"/>
        </pc:sldMkLst>
      </pc:sldChg>
      <pc:sldChg chg="add">
        <pc:chgData name="Cristian Chilipirea" userId="34ab170da5908fc4" providerId="LiveId" clId="{3FC1AD1A-0CD5-4685-A3F8-1E28A16C15C9}" dt="2019-09-30T12:47:08.880" v="8822"/>
        <pc:sldMkLst>
          <pc:docMk/>
          <pc:sldMk cId="733346778" sldId="534"/>
        </pc:sldMkLst>
      </pc:sldChg>
      <pc:sldChg chg="add del">
        <pc:chgData name="Cristian Chilipirea" userId="34ab170da5908fc4" providerId="LiveId" clId="{3FC1AD1A-0CD5-4685-A3F8-1E28A16C15C9}" dt="2019-09-30T12:47:04.728" v="8821"/>
        <pc:sldMkLst>
          <pc:docMk/>
          <pc:sldMk cId="2232483699" sldId="534"/>
        </pc:sldMkLst>
      </pc:sldChg>
      <pc:sldChg chg="del">
        <pc:chgData name="Cristian Chilipirea" userId="34ab170da5908fc4" providerId="LiveId" clId="{3FC1AD1A-0CD5-4685-A3F8-1E28A16C15C9}" dt="2019-09-30T12:46:49.825" v="8819" actId="2696"/>
        <pc:sldMkLst>
          <pc:docMk/>
          <pc:sldMk cId="2632471956" sldId="535"/>
        </pc:sldMkLst>
      </pc:sldChg>
      <pc:sldChg chg="add del">
        <pc:chgData name="Cristian Chilipirea" userId="34ab170da5908fc4" providerId="LiveId" clId="{3FC1AD1A-0CD5-4685-A3F8-1E28A16C15C9}" dt="2019-09-30T12:47:04.728" v="8821"/>
        <pc:sldMkLst>
          <pc:docMk/>
          <pc:sldMk cId="2997100639" sldId="535"/>
        </pc:sldMkLst>
      </pc:sldChg>
      <pc:sldChg chg="add">
        <pc:chgData name="Cristian Chilipirea" userId="34ab170da5908fc4" providerId="LiveId" clId="{3FC1AD1A-0CD5-4685-A3F8-1E28A16C15C9}" dt="2019-09-30T12:47:08.880" v="8822"/>
        <pc:sldMkLst>
          <pc:docMk/>
          <pc:sldMk cId="3424030094" sldId="535"/>
        </pc:sldMkLst>
      </pc:sldChg>
      <pc:sldChg chg="add del">
        <pc:chgData name="Cristian Chilipirea" userId="34ab170da5908fc4" providerId="LiveId" clId="{3FC1AD1A-0CD5-4685-A3F8-1E28A16C15C9}" dt="2019-09-30T12:47:04.728" v="8821"/>
        <pc:sldMkLst>
          <pc:docMk/>
          <pc:sldMk cId="863235364" sldId="536"/>
        </pc:sldMkLst>
      </pc:sldChg>
      <pc:sldChg chg="add">
        <pc:chgData name="Cristian Chilipirea" userId="34ab170da5908fc4" providerId="LiveId" clId="{3FC1AD1A-0CD5-4685-A3F8-1E28A16C15C9}" dt="2019-09-30T12:47:08.880" v="8822"/>
        <pc:sldMkLst>
          <pc:docMk/>
          <pc:sldMk cId="1635445270" sldId="536"/>
        </pc:sldMkLst>
      </pc:sldChg>
      <pc:sldChg chg="del">
        <pc:chgData name="Cristian Chilipirea" userId="34ab170da5908fc4" providerId="LiveId" clId="{3FC1AD1A-0CD5-4685-A3F8-1E28A16C15C9}" dt="2019-09-30T12:46:49.812" v="8818" actId="2696"/>
        <pc:sldMkLst>
          <pc:docMk/>
          <pc:sldMk cId="2927050837" sldId="536"/>
        </pc:sldMkLst>
      </pc:sldChg>
      <pc:sldChg chg="addSp delSp modSp ord">
        <pc:chgData name="Cristian Chilipirea" userId="34ab170da5908fc4" providerId="LiveId" clId="{3FC1AD1A-0CD5-4685-A3F8-1E28A16C15C9}" dt="2019-09-30T12:47:41.092" v="8824"/>
        <pc:sldMkLst>
          <pc:docMk/>
          <pc:sldMk cId="1741540215" sldId="538"/>
        </pc:sldMkLst>
        <pc:spChg chg="add mod">
          <ac:chgData name="Cristian Chilipirea" userId="34ab170da5908fc4" providerId="LiveId" clId="{3FC1AD1A-0CD5-4685-A3F8-1E28A16C15C9}" dt="2019-09-24T15:53:09.996" v="667" actId="207"/>
          <ac:spMkLst>
            <pc:docMk/>
            <pc:sldMk cId="1741540215" sldId="538"/>
            <ac:spMk id="7" creationId="{99E00E50-CBD8-46EF-809B-D92379B3BFB9}"/>
          </ac:spMkLst>
        </pc:spChg>
        <pc:spChg chg="add mod">
          <ac:chgData name="Cristian Chilipirea" userId="34ab170da5908fc4" providerId="LiveId" clId="{3FC1AD1A-0CD5-4685-A3F8-1E28A16C15C9}" dt="2019-09-24T15:53:19.151" v="671" actId="20577"/>
          <ac:spMkLst>
            <pc:docMk/>
            <pc:sldMk cId="1741540215" sldId="538"/>
            <ac:spMk id="11" creationId="{360056B9-6E5E-4906-AA34-0757C0313507}"/>
          </ac:spMkLst>
        </pc:spChg>
        <pc:picChg chg="add del mod">
          <ac:chgData name="Cristian Chilipirea" userId="34ab170da5908fc4" providerId="LiveId" clId="{3FC1AD1A-0CD5-4685-A3F8-1E28A16C15C9}" dt="2019-09-24T15:52:11.286" v="644" actId="478"/>
          <ac:picMkLst>
            <pc:docMk/>
            <pc:sldMk cId="1741540215" sldId="538"/>
            <ac:picMk id="3" creationId="{C1690EC4-54BF-43AD-A358-45B619E4A916}"/>
          </ac:picMkLst>
        </pc:picChg>
        <pc:picChg chg="add mod">
          <ac:chgData name="Cristian Chilipirea" userId="34ab170da5908fc4" providerId="LiveId" clId="{3FC1AD1A-0CD5-4685-A3F8-1E28A16C15C9}" dt="2019-09-24T15:52:38.235" v="652" actId="1076"/>
          <ac:picMkLst>
            <pc:docMk/>
            <pc:sldMk cId="1741540215" sldId="538"/>
            <ac:picMk id="6" creationId="{EF5F908D-6009-4DEE-B529-81B9E7D722C7}"/>
          </ac:picMkLst>
        </pc:picChg>
        <pc:picChg chg="mod">
          <ac:chgData name="Cristian Chilipirea" userId="34ab170da5908fc4" providerId="LiveId" clId="{3FC1AD1A-0CD5-4685-A3F8-1E28A16C15C9}" dt="2019-09-24T15:52:48.441" v="656" actId="1076"/>
          <ac:picMkLst>
            <pc:docMk/>
            <pc:sldMk cId="1741540215" sldId="538"/>
            <ac:picMk id="10" creationId="{3F38ED30-6807-4C93-B632-3C556619CC34}"/>
          </ac:picMkLst>
        </pc:picChg>
      </pc:sldChg>
      <pc:sldChg chg="modSp">
        <pc:chgData name="Cristian Chilipirea" userId="34ab170da5908fc4" providerId="LiveId" clId="{3FC1AD1A-0CD5-4685-A3F8-1E28A16C15C9}" dt="2019-09-30T12:48:16.761" v="8826" actId="6549"/>
        <pc:sldMkLst>
          <pc:docMk/>
          <pc:sldMk cId="2002666867" sldId="540"/>
        </pc:sldMkLst>
        <pc:spChg chg="mod">
          <ac:chgData name="Cristian Chilipirea" userId="34ab170da5908fc4" providerId="LiveId" clId="{3FC1AD1A-0CD5-4685-A3F8-1E28A16C15C9}" dt="2019-09-30T12:48:16.761" v="8826" actId="6549"/>
          <ac:spMkLst>
            <pc:docMk/>
            <pc:sldMk cId="2002666867" sldId="540"/>
            <ac:spMk id="3" creationId="{D8E55A74-EA14-488A-A45A-25C1A867A44B}"/>
          </ac:spMkLst>
        </pc:spChg>
      </pc:sldChg>
      <pc:sldChg chg="modNotes modNotesTx">
        <pc:chgData name="Cristian Chilipirea" userId="34ab170da5908fc4" providerId="LiveId" clId="{3FC1AD1A-0CD5-4685-A3F8-1E28A16C15C9}" dt="2019-09-24T17:24:55.930" v="8574" actId="404"/>
        <pc:sldMkLst>
          <pc:docMk/>
          <pc:sldMk cId="1462569323" sldId="541"/>
        </pc:sldMkLst>
      </pc:sldChg>
      <pc:sldChg chg="modNotes">
        <pc:chgData name="Cristian Chilipirea" userId="34ab170da5908fc4" providerId="LiveId" clId="{3FC1AD1A-0CD5-4685-A3F8-1E28A16C15C9}" dt="2019-09-24T17:25:09.405" v="8578" actId="403"/>
        <pc:sldMkLst>
          <pc:docMk/>
          <pc:sldMk cId="3728125730" sldId="542"/>
        </pc:sldMkLst>
      </pc:sldChg>
      <pc:sldChg chg="modNotes modNotesTx">
        <pc:chgData name="Cristian Chilipirea" userId="34ab170da5908fc4" providerId="LiveId" clId="{3FC1AD1A-0CD5-4685-A3F8-1E28A16C15C9}" dt="2019-09-24T17:39:30.093" v="8799" actId="403"/>
        <pc:sldMkLst>
          <pc:docMk/>
          <pc:sldMk cId="1289218972" sldId="543"/>
        </pc:sldMkLst>
      </pc:sldChg>
      <pc:sldChg chg="modNotesTx">
        <pc:chgData name="Cristian Chilipirea" userId="34ab170da5908fc4" providerId="LiveId" clId="{3FC1AD1A-0CD5-4685-A3F8-1E28A16C15C9}" dt="2019-09-24T16:57:23.730" v="6850" actId="20577"/>
        <pc:sldMkLst>
          <pc:docMk/>
          <pc:sldMk cId="1882107523" sldId="546"/>
        </pc:sldMkLst>
      </pc:sldChg>
      <pc:sldChg chg="modSp modNotesTx">
        <pc:chgData name="Cristian Chilipirea" userId="34ab170da5908fc4" providerId="LiveId" clId="{3FC1AD1A-0CD5-4685-A3F8-1E28A16C15C9}" dt="2019-09-24T15:39:58.547" v="4" actId="20577"/>
        <pc:sldMkLst>
          <pc:docMk/>
          <pc:sldMk cId="2016561363" sldId="555"/>
        </pc:sldMkLst>
        <pc:spChg chg="mod">
          <ac:chgData name="Cristian Chilipirea" userId="34ab170da5908fc4" providerId="LiveId" clId="{3FC1AD1A-0CD5-4685-A3F8-1E28A16C15C9}" dt="2019-09-24T15:39:58.547" v="4" actId="20577"/>
          <ac:spMkLst>
            <pc:docMk/>
            <pc:sldMk cId="2016561363" sldId="555"/>
            <ac:spMk id="2" creationId="{E2184C26-7E72-43C1-B904-1CE15EE6D549}"/>
          </ac:spMkLst>
        </pc:spChg>
      </pc:sldChg>
      <pc:sldChg chg="modNotesTx">
        <pc:chgData name="Cristian Chilipirea" userId="34ab170da5908fc4" providerId="LiveId" clId="{3FC1AD1A-0CD5-4685-A3F8-1E28A16C15C9}" dt="2019-09-24T15:40:39.211" v="16" actId="6549"/>
        <pc:sldMkLst>
          <pc:docMk/>
          <pc:sldMk cId="278542565" sldId="556"/>
        </pc:sldMkLst>
      </pc:sldChg>
      <pc:sldChg chg="modSp modNotes modNotesTx">
        <pc:chgData name="Cristian Chilipirea" userId="34ab170da5908fc4" providerId="LiveId" clId="{3FC1AD1A-0CD5-4685-A3F8-1E28A16C15C9}" dt="2019-09-24T17:39:38.091" v="8800" actId="404"/>
        <pc:sldMkLst>
          <pc:docMk/>
          <pc:sldMk cId="3440455392" sldId="586"/>
        </pc:sldMkLst>
        <pc:spChg chg="mod">
          <ac:chgData name="Cristian Chilipirea" userId="34ab170da5908fc4" providerId="LiveId" clId="{3FC1AD1A-0CD5-4685-A3F8-1E28A16C15C9}" dt="2019-09-24T17:05:23.048" v="7631" actId="20577"/>
          <ac:spMkLst>
            <pc:docMk/>
            <pc:sldMk cId="3440455392" sldId="586"/>
            <ac:spMk id="12" creationId="{443D66CC-3E91-4403-9048-BA23C1B3ED8E}"/>
          </ac:spMkLst>
        </pc:spChg>
      </pc:sldChg>
      <pc:sldChg chg="modSp">
        <pc:chgData name="Cristian Chilipirea" userId="34ab170da5908fc4" providerId="LiveId" clId="{3FC1AD1A-0CD5-4685-A3F8-1E28A16C15C9}" dt="2019-09-24T16:28:16.742" v="2581" actId="790"/>
        <pc:sldMkLst>
          <pc:docMk/>
          <pc:sldMk cId="1004568210" sldId="587"/>
        </pc:sldMkLst>
        <pc:spChg chg="mod">
          <ac:chgData name="Cristian Chilipirea" userId="34ab170da5908fc4" providerId="LiveId" clId="{3FC1AD1A-0CD5-4685-A3F8-1E28A16C15C9}" dt="2019-09-24T16:28:16.742" v="2581" actId="790"/>
          <ac:spMkLst>
            <pc:docMk/>
            <pc:sldMk cId="1004568210" sldId="587"/>
            <ac:spMk id="2" creationId="{C77EA277-0F09-4B32-8D70-DF7DAF34BF19}"/>
          </ac:spMkLst>
        </pc:spChg>
        <pc:spChg chg="mod">
          <ac:chgData name="Cristian Chilipirea" userId="34ab170da5908fc4" providerId="LiveId" clId="{3FC1AD1A-0CD5-4685-A3F8-1E28A16C15C9}" dt="2019-09-24T16:26:39.366" v="2566" actId="1076"/>
          <ac:spMkLst>
            <pc:docMk/>
            <pc:sldMk cId="1004568210" sldId="587"/>
            <ac:spMk id="3" creationId="{339551E0-5B4F-468D-A5F2-74EA52B6C9FD}"/>
          </ac:spMkLst>
        </pc:spChg>
      </pc:sldChg>
      <pc:sldChg chg="addSp delSp modSp modNotes modNotesTx">
        <pc:chgData name="Cristian Chilipirea" userId="34ab170da5908fc4" providerId="LiveId" clId="{3FC1AD1A-0CD5-4685-A3F8-1E28A16C15C9}" dt="2019-09-24T17:38:35.308" v="8794" actId="404"/>
        <pc:sldMkLst>
          <pc:docMk/>
          <pc:sldMk cId="2844747525" sldId="588"/>
        </pc:sldMkLst>
        <pc:spChg chg="mod">
          <ac:chgData name="Cristian Chilipirea" userId="34ab170da5908fc4" providerId="LiveId" clId="{3FC1AD1A-0CD5-4685-A3F8-1E28A16C15C9}" dt="2019-09-24T16:28:20.292" v="2582"/>
          <ac:spMkLst>
            <pc:docMk/>
            <pc:sldMk cId="2844747525" sldId="588"/>
            <ac:spMk id="2" creationId="{C77EA277-0F09-4B32-8D70-DF7DAF34BF19}"/>
          </ac:spMkLst>
        </pc:spChg>
        <pc:spChg chg="del">
          <ac:chgData name="Cristian Chilipirea" userId="34ab170da5908fc4" providerId="LiveId" clId="{3FC1AD1A-0CD5-4685-A3F8-1E28A16C15C9}" dt="2019-09-24T16:26:04.128" v="2556" actId="478"/>
          <ac:spMkLst>
            <pc:docMk/>
            <pc:sldMk cId="2844747525" sldId="588"/>
            <ac:spMk id="3" creationId="{339551E0-5B4F-468D-A5F2-74EA52B6C9FD}"/>
          </ac:spMkLst>
        </pc:spChg>
        <pc:spChg chg="add del mod">
          <ac:chgData name="Cristian Chilipirea" userId="34ab170da5908fc4" providerId="LiveId" clId="{3FC1AD1A-0CD5-4685-A3F8-1E28A16C15C9}" dt="2019-09-24T16:26:10.609" v="2560" actId="478"/>
          <ac:spMkLst>
            <pc:docMk/>
            <pc:sldMk cId="2844747525" sldId="588"/>
            <ac:spMk id="5" creationId="{1BF94628-EAD7-40A3-AA02-65310483AFB3}"/>
          </ac:spMkLst>
        </pc:spChg>
        <pc:spChg chg="add del mod">
          <ac:chgData name="Cristian Chilipirea" userId="34ab170da5908fc4" providerId="LiveId" clId="{3FC1AD1A-0CD5-4685-A3F8-1E28A16C15C9}" dt="2019-09-24T16:26:20.288" v="2562" actId="478"/>
          <ac:spMkLst>
            <pc:docMk/>
            <pc:sldMk cId="2844747525" sldId="588"/>
            <ac:spMk id="29" creationId="{CD0097D9-F498-4D2D-9D4D-1E2633316BE8}"/>
          </ac:spMkLst>
        </pc:spChg>
        <pc:spChg chg="add mod">
          <ac:chgData name="Cristian Chilipirea" userId="34ab170da5908fc4" providerId="LiveId" clId="{3FC1AD1A-0CD5-4685-A3F8-1E28A16C15C9}" dt="2019-09-24T16:29:06.641" v="2592" actId="207"/>
          <ac:spMkLst>
            <pc:docMk/>
            <pc:sldMk cId="2844747525" sldId="588"/>
            <ac:spMk id="30" creationId="{C07107BC-7CE4-4821-8323-7B0291925005}"/>
          </ac:spMkLst>
        </pc:spChg>
      </pc:sldChg>
      <pc:sldChg chg="modSp">
        <pc:chgData name="Cristian Chilipirea" userId="34ab170da5908fc4" providerId="LiveId" clId="{3FC1AD1A-0CD5-4685-A3F8-1E28A16C15C9}" dt="2019-09-24T17:05:29.912" v="7632"/>
        <pc:sldMkLst>
          <pc:docMk/>
          <pc:sldMk cId="3229519859" sldId="589"/>
        </pc:sldMkLst>
        <pc:spChg chg="mod">
          <ac:chgData name="Cristian Chilipirea" userId="34ab170da5908fc4" providerId="LiveId" clId="{3FC1AD1A-0CD5-4685-A3F8-1E28A16C15C9}" dt="2019-09-24T17:05:29.912" v="7632"/>
          <ac:spMkLst>
            <pc:docMk/>
            <pc:sldMk cId="3229519859" sldId="589"/>
            <ac:spMk id="12" creationId="{443D66CC-3E91-4403-9048-BA23C1B3ED8E}"/>
          </ac:spMkLst>
        </pc:spChg>
      </pc:sldChg>
      <pc:sldChg chg="modNotes modNotesTx">
        <pc:chgData name="Cristian Chilipirea" userId="34ab170da5908fc4" providerId="LiveId" clId="{3FC1AD1A-0CD5-4685-A3F8-1E28A16C15C9}" dt="2019-09-24T17:39:42.791" v="8801" actId="404"/>
        <pc:sldMkLst>
          <pc:docMk/>
          <pc:sldMk cId="2934982308" sldId="590"/>
        </pc:sldMkLst>
      </pc:sldChg>
      <pc:sldChg chg="modSp modNotes">
        <pc:chgData name="Cristian Chilipirea" userId="34ab170da5908fc4" providerId="LiveId" clId="{3FC1AD1A-0CD5-4685-A3F8-1E28A16C15C9}" dt="2019-09-24T17:40:33.268" v="8811" actId="403"/>
        <pc:sldMkLst>
          <pc:docMk/>
          <pc:sldMk cId="1602396881" sldId="619"/>
        </pc:sldMkLst>
        <pc:spChg chg="mod">
          <ac:chgData name="Cristian Chilipirea" userId="34ab170da5908fc4" providerId="LiveId" clId="{3FC1AD1A-0CD5-4685-A3F8-1E28A16C15C9}" dt="2019-09-24T17:32:52.578" v="8681" actId="6549"/>
          <ac:spMkLst>
            <pc:docMk/>
            <pc:sldMk cId="1602396881" sldId="619"/>
            <ac:spMk id="2" creationId="{B0F8045F-D2E2-4E31-A51B-741DA9153BC1}"/>
          </ac:spMkLst>
        </pc:spChg>
      </pc:sldChg>
      <pc:sldChg chg="modSp modNotes">
        <pc:chgData name="Cristian Chilipirea" userId="34ab170da5908fc4" providerId="LiveId" clId="{3FC1AD1A-0CD5-4685-A3F8-1E28A16C15C9}" dt="2019-09-24T17:40:25.315" v="8807" actId="403"/>
        <pc:sldMkLst>
          <pc:docMk/>
          <pc:sldMk cId="983254241" sldId="620"/>
        </pc:sldMkLst>
        <pc:spChg chg="mod">
          <ac:chgData name="Cristian Chilipirea" userId="34ab170da5908fc4" providerId="LiveId" clId="{3FC1AD1A-0CD5-4685-A3F8-1E28A16C15C9}" dt="2019-09-24T17:33:05.509" v="8702" actId="6549"/>
          <ac:spMkLst>
            <pc:docMk/>
            <pc:sldMk cId="983254241" sldId="620"/>
            <ac:spMk id="2" creationId="{02B187E2-E616-44AA-8E0C-EB3ADDF9FE1C}"/>
          </ac:spMkLst>
        </pc:spChg>
      </pc:sldChg>
      <pc:sldChg chg="modSp modNotes modNotesTx">
        <pc:chgData name="Cristian Chilipirea" userId="34ab170da5908fc4" providerId="LiveId" clId="{3FC1AD1A-0CD5-4685-A3F8-1E28A16C15C9}" dt="2019-09-24T17:40:47.404" v="8812" actId="2711"/>
        <pc:sldMkLst>
          <pc:docMk/>
          <pc:sldMk cId="1693112902" sldId="621"/>
        </pc:sldMkLst>
        <pc:spChg chg="mod">
          <ac:chgData name="Cristian Chilipirea" userId="34ab170da5908fc4" providerId="LiveId" clId="{3FC1AD1A-0CD5-4685-A3F8-1E28A16C15C9}" dt="2019-09-24T17:33:02.460" v="8700" actId="20577"/>
          <ac:spMkLst>
            <pc:docMk/>
            <pc:sldMk cId="1693112902" sldId="621"/>
            <ac:spMk id="2" creationId="{677B85C4-3976-4151-B392-7DED9C4A96F0}"/>
          </ac:spMkLst>
        </pc:spChg>
        <pc:spChg chg="mod">
          <ac:chgData name="Cristian Chilipirea" userId="34ab170da5908fc4" providerId="LiveId" clId="{3FC1AD1A-0CD5-4685-A3F8-1E28A16C15C9}" dt="2019-09-24T17:12:21.327" v="8227" actId="207"/>
          <ac:spMkLst>
            <pc:docMk/>
            <pc:sldMk cId="1693112902" sldId="621"/>
            <ac:spMk id="3" creationId="{85B9BB59-F4D4-4C6D-8853-EF9A3D38746A}"/>
          </ac:spMkLst>
        </pc:spChg>
      </pc:sldChg>
      <pc:sldChg chg="modSp">
        <pc:chgData name="Cristian Chilipirea" userId="34ab170da5908fc4" providerId="LiveId" clId="{3FC1AD1A-0CD5-4685-A3F8-1E28A16C15C9}" dt="2019-09-24T17:33:16.513" v="8704" actId="20577"/>
        <pc:sldMkLst>
          <pc:docMk/>
          <pc:sldMk cId="3591667173" sldId="622"/>
        </pc:sldMkLst>
        <pc:spChg chg="mod">
          <ac:chgData name="Cristian Chilipirea" userId="34ab170da5908fc4" providerId="LiveId" clId="{3FC1AD1A-0CD5-4685-A3F8-1E28A16C15C9}" dt="2019-09-24T17:33:16.513" v="8704" actId="20577"/>
          <ac:spMkLst>
            <pc:docMk/>
            <pc:sldMk cId="3591667173" sldId="622"/>
            <ac:spMk id="2" creationId="{056CC90E-4F61-494B-ACAA-B5755CBE42F2}"/>
          </ac:spMkLst>
        </pc:spChg>
        <pc:spChg chg="mod">
          <ac:chgData name="Cristian Chilipirea" userId="34ab170da5908fc4" providerId="LiveId" clId="{3FC1AD1A-0CD5-4685-A3F8-1E28A16C15C9}" dt="2019-09-24T17:15:42.088" v="8443" actId="20577"/>
          <ac:spMkLst>
            <pc:docMk/>
            <pc:sldMk cId="3591667173" sldId="622"/>
            <ac:spMk id="27" creationId="{0CFE6B87-818E-4402-B9FE-24D2E21F15B4}"/>
          </ac:spMkLst>
        </pc:spChg>
        <pc:spChg chg="mod">
          <ac:chgData name="Cristian Chilipirea" userId="34ab170da5908fc4" providerId="LiveId" clId="{3FC1AD1A-0CD5-4685-A3F8-1E28A16C15C9}" dt="2019-09-24T17:15:32.928" v="8432" actId="20577"/>
          <ac:spMkLst>
            <pc:docMk/>
            <pc:sldMk cId="3591667173" sldId="622"/>
            <ac:spMk id="28" creationId="{93DB4A33-87D9-4939-A54F-2D384FABDFC2}"/>
          </ac:spMkLst>
        </pc:spChg>
      </pc:sldChg>
      <pc:sldChg chg="modSp">
        <pc:chgData name="Cristian Chilipirea" userId="34ab170da5908fc4" providerId="LiveId" clId="{3FC1AD1A-0CD5-4685-A3F8-1E28A16C15C9}" dt="2019-09-24T17:33:25.672" v="8717" actId="6549"/>
        <pc:sldMkLst>
          <pc:docMk/>
          <pc:sldMk cId="3871055158" sldId="623"/>
        </pc:sldMkLst>
        <pc:spChg chg="mod">
          <ac:chgData name="Cristian Chilipirea" userId="34ab170da5908fc4" providerId="LiveId" clId="{3FC1AD1A-0CD5-4685-A3F8-1E28A16C15C9}" dt="2019-09-24T17:33:25.672" v="8717" actId="6549"/>
          <ac:spMkLst>
            <pc:docMk/>
            <pc:sldMk cId="3871055158" sldId="623"/>
            <ac:spMk id="2" creationId="{52115EA3-378D-419B-BD59-46FA6FCA5D34}"/>
          </ac:spMkLst>
        </pc:spChg>
      </pc:sldChg>
      <pc:sldChg chg="modSp">
        <pc:chgData name="Cristian Chilipirea" userId="34ab170da5908fc4" providerId="LiveId" clId="{3FC1AD1A-0CD5-4685-A3F8-1E28A16C15C9}" dt="2019-09-24T17:33:45.686" v="8748" actId="6549"/>
        <pc:sldMkLst>
          <pc:docMk/>
          <pc:sldMk cId="1035402042" sldId="624"/>
        </pc:sldMkLst>
        <pc:spChg chg="mod">
          <ac:chgData name="Cristian Chilipirea" userId="34ab170da5908fc4" providerId="LiveId" clId="{3FC1AD1A-0CD5-4685-A3F8-1E28A16C15C9}" dt="2019-09-24T17:33:45.686" v="8748" actId="6549"/>
          <ac:spMkLst>
            <pc:docMk/>
            <pc:sldMk cId="1035402042" sldId="624"/>
            <ac:spMk id="2" creationId="{53B358CF-D4C1-47E6-AC13-13EBA8BA6221}"/>
          </ac:spMkLst>
        </pc:spChg>
      </pc:sldChg>
      <pc:sldChg chg="modSp">
        <pc:chgData name="Cristian Chilipirea" userId="34ab170da5908fc4" providerId="LiveId" clId="{3FC1AD1A-0CD5-4685-A3F8-1E28A16C15C9}" dt="2019-09-24T17:11:12.582" v="8208" actId="20577"/>
        <pc:sldMkLst>
          <pc:docMk/>
          <pc:sldMk cId="2430536616" sldId="625"/>
        </pc:sldMkLst>
        <pc:spChg chg="mod">
          <ac:chgData name="Cristian Chilipirea" userId="34ab170da5908fc4" providerId="LiveId" clId="{3FC1AD1A-0CD5-4685-A3F8-1E28A16C15C9}" dt="2019-09-24T17:11:12.582" v="8208" actId="20577"/>
          <ac:spMkLst>
            <pc:docMk/>
            <pc:sldMk cId="2430536616" sldId="625"/>
            <ac:spMk id="2" creationId="{F44AF469-0428-4B36-B337-459EB5267A8F}"/>
          </ac:spMkLst>
        </pc:spChg>
      </pc:sldChg>
      <pc:sldChg chg="modSp modNotes modNotesTx">
        <pc:chgData name="Cristian Chilipirea" userId="34ab170da5908fc4" providerId="LiveId" clId="{3FC1AD1A-0CD5-4685-A3F8-1E28A16C15C9}" dt="2019-09-24T17:40:54.479" v="8813" actId="404"/>
        <pc:sldMkLst>
          <pc:docMk/>
          <pc:sldMk cId="1092089267" sldId="626"/>
        </pc:sldMkLst>
        <pc:spChg chg="mod">
          <ac:chgData name="Cristian Chilipirea" userId="34ab170da5908fc4" providerId="LiveId" clId="{3FC1AD1A-0CD5-4685-A3F8-1E28A16C15C9}" dt="2019-09-24T17:33:55.491" v="8754" actId="20577"/>
          <ac:spMkLst>
            <pc:docMk/>
            <pc:sldMk cId="1092089267" sldId="626"/>
            <ac:spMk id="2" creationId="{F4212CFE-B372-4D06-B535-CD906B2AC07A}"/>
          </ac:spMkLst>
        </pc:spChg>
      </pc:sldChg>
      <pc:sldChg chg="modSp">
        <pc:chgData name="Cristian Chilipirea" userId="34ab170da5908fc4" providerId="LiveId" clId="{3FC1AD1A-0CD5-4685-A3F8-1E28A16C15C9}" dt="2019-09-24T17:33:59.116" v="8755"/>
        <pc:sldMkLst>
          <pc:docMk/>
          <pc:sldMk cId="2157519186" sldId="627"/>
        </pc:sldMkLst>
        <pc:spChg chg="mod">
          <ac:chgData name="Cristian Chilipirea" userId="34ab170da5908fc4" providerId="LiveId" clId="{3FC1AD1A-0CD5-4685-A3F8-1E28A16C15C9}" dt="2019-09-24T17:33:59.116" v="8755"/>
          <ac:spMkLst>
            <pc:docMk/>
            <pc:sldMk cId="2157519186" sldId="627"/>
            <ac:spMk id="2" creationId="{F4212CFE-B372-4D06-B535-CD906B2AC07A}"/>
          </ac:spMkLst>
        </pc:spChg>
      </pc:sldChg>
      <pc:sldChg chg="modSp">
        <pc:chgData name="Cristian Chilipirea" userId="34ab170da5908fc4" providerId="LiveId" clId="{3FC1AD1A-0CD5-4685-A3F8-1E28A16C15C9}" dt="2019-09-24T17:34:04.416" v="8757"/>
        <pc:sldMkLst>
          <pc:docMk/>
          <pc:sldMk cId="3475865016" sldId="628"/>
        </pc:sldMkLst>
        <pc:spChg chg="mod">
          <ac:chgData name="Cristian Chilipirea" userId="34ab170da5908fc4" providerId="LiveId" clId="{3FC1AD1A-0CD5-4685-A3F8-1E28A16C15C9}" dt="2019-09-24T17:34:04.416" v="8757"/>
          <ac:spMkLst>
            <pc:docMk/>
            <pc:sldMk cId="3475865016" sldId="628"/>
            <ac:spMk id="2" creationId="{F4212CFE-B372-4D06-B535-CD906B2AC07A}"/>
          </ac:spMkLst>
        </pc:spChg>
      </pc:sldChg>
      <pc:sldChg chg="modSp">
        <pc:chgData name="Cristian Chilipirea" userId="34ab170da5908fc4" providerId="LiveId" clId="{3FC1AD1A-0CD5-4685-A3F8-1E28A16C15C9}" dt="2019-09-24T17:34:10.648" v="8759"/>
        <pc:sldMkLst>
          <pc:docMk/>
          <pc:sldMk cId="399722945" sldId="629"/>
        </pc:sldMkLst>
        <pc:spChg chg="mod">
          <ac:chgData name="Cristian Chilipirea" userId="34ab170da5908fc4" providerId="LiveId" clId="{3FC1AD1A-0CD5-4685-A3F8-1E28A16C15C9}" dt="2019-09-24T17:34:10.648" v="8759"/>
          <ac:spMkLst>
            <pc:docMk/>
            <pc:sldMk cId="399722945" sldId="629"/>
            <ac:spMk id="2" creationId="{F4212CFE-B372-4D06-B535-CD906B2AC07A}"/>
          </ac:spMkLst>
        </pc:spChg>
      </pc:sldChg>
      <pc:sldChg chg="modSp">
        <pc:chgData name="Cristian Chilipirea" userId="34ab170da5908fc4" providerId="LiveId" clId="{3FC1AD1A-0CD5-4685-A3F8-1E28A16C15C9}" dt="2019-09-24T17:34:17.168" v="8761"/>
        <pc:sldMkLst>
          <pc:docMk/>
          <pc:sldMk cId="415877145" sldId="630"/>
        </pc:sldMkLst>
        <pc:spChg chg="mod">
          <ac:chgData name="Cristian Chilipirea" userId="34ab170da5908fc4" providerId="LiveId" clId="{3FC1AD1A-0CD5-4685-A3F8-1E28A16C15C9}" dt="2019-09-24T17:34:17.168" v="8761"/>
          <ac:spMkLst>
            <pc:docMk/>
            <pc:sldMk cId="415877145" sldId="630"/>
            <ac:spMk id="2" creationId="{F4212CFE-B372-4D06-B535-CD906B2AC07A}"/>
          </ac:spMkLst>
        </pc:spChg>
      </pc:sldChg>
      <pc:sldChg chg="modSp">
        <pc:chgData name="Cristian Chilipirea" userId="34ab170da5908fc4" providerId="LiveId" clId="{3FC1AD1A-0CD5-4685-A3F8-1E28A16C15C9}" dt="2019-09-24T17:35:08.393" v="8772" actId="1076"/>
        <pc:sldMkLst>
          <pc:docMk/>
          <pc:sldMk cId="2256760796" sldId="631"/>
        </pc:sldMkLst>
        <pc:spChg chg="mod">
          <ac:chgData name="Cristian Chilipirea" userId="34ab170da5908fc4" providerId="LiveId" clId="{3FC1AD1A-0CD5-4685-A3F8-1E28A16C15C9}" dt="2019-09-24T17:34:34.733" v="8766"/>
          <ac:spMkLst>
            <pc:docMk/>
            <pc:sldMk cId="2256760796" sldId="631"/>
            <ac:spMk id="2" creationId="{F4212CFE-B372-4D06-B535-CD906B2AC07A}"/>
          </ac:spMkLst>
        </pc:spChg>
        <pc:spChg chg="mod">
          <ac:chgData name="Cristian Chilipirea" userId="34ab170da5908fc4" providerId="LiveId" clId="{3FC1AD1A-0CD5-4685-A3F8-1E28A16C15C9}" dt="2019-09-24T17:35:08.393" v="8772" actId="1076"/>
          <ac:spMkLst>
            <pc:docMk/>
            <pc:sldMk cId="2256760796" sldId="631"/>
            <ac:spMk id="5" creationId="{07EBA214-5BF7-424C-81EF-F3445E9A9D6D}"/>
          </ac:spMkLst>
        </pc:spChg>
      </pc:sldChg>
      <pc:sldChg chg="modSp">
        <pc:chgData name="Cristian Chilipirea" userId="34ab170da5908fc4" providerId="LiveId" clId="{3FC1AD1A-0CD5-4685-A3F8-1E28A16C15C9}" dt="2019-09-24T17:34:31.498" v="8765"/>
        <pc:sldMkLst>
          <pc:docMk/>
          <pc:sldMk cId="3056894308" sldId="632"/>
        </pc:sldMkLst>
        <pc:spChg chg="mod">
          <ac:chgData name="Cristian Chilipirea" userId="34ab170da5908fc4" providerId="LiveId" clId="{3FC1AD1A-0CD5-4685-A3F8-1E28A16C15C9}" dt="2019-09-24T17:34:31.498" v="8765"/>
          <ac:spMkLst>
            <pc:docMk/>
            <pc:sldMk cId="3056894308" sldId="632"/>
            <ac:spMk id="2" creationId="{F4212CFE-B372-4D06-B535-CD906B2AC07A}"/>
          </ac:spMkLst>
        </pc:spChg>
      </pc:sldChg>
      <pc:sldChg chg="modSp">
        <pc:chgData name="Cristian Chilipirea" userId="34ab170da5908fc4" providerId="LiveId" clId="{3FC1AD1A-0CD5-4685-A3F8-1E28A16C15C9}" dt="2019-09-24T17:34:23.929" v="8763"/>
        <pc:sldMkLst>
          <pc:docMk/>
          <pc:sldMk cId="1561823746" sldId="633"/>
        </pc:sldMkLst>
        <pc:spChg chg="mod">
          <ac:chgData name="Cristian Chilipirea" userId="34ab170da5908fc4" providerId="LiveId" clId="{3FC1AD1A-0CD5-4685-A3F8-1E28A16C15C9}" dt="2019-09-24T17:34:23.929" v="8763"/>
          <ac:spMkLst>
            <pc:docMk/>
            <pc:sldMk cId="1561823746" sldId="633"/>
            <ac:spMk id="2" creationId="{F4212CFE-B372-4D06-B535-CD906B2AC07A}"/>
          </ac:spMkLst>
        </pc:spChg>
      </pc:sldChg>
      <pc:sldChg chg="modSp">
        <pc:chgData name="Cristian Chilipirea" userId="34ab170da5908fc4" providerId="LiveId" clId="{3FC1AD1A-0CD5-4685-A3F8-1E28A16C15C9}" dt="2019-09-24T17:34:02.060" v="8756"/>
        <pc:sldMkLst>
          <pc:docMk/>
          <pc:sldMk cId="696013976" sldId="634"/>
        </pc:sldMkLst>
        <pc:spChg chg="mod">
          <ac:chgData name="Cristian Chilipirea" userId="34ab170da5908fc4" providerId="LiveId" clId="{3FC1AD1A-0CD5-4685-A3F8-1E28A16C15C9}" dt="2019-09-24T17:34:02.060" v="8756"/>
          <ac:spMkLst>
            <pc:docMk/>
            <pc:sldMk cId="696013976" sldId="634"/>
            <ac:spMk id="2" creationId="{F4212CFE-B372-4D06-B535-CD906B2AC07A}"/>
          </ac:spMkLst>
        </pc:spChg>
      </pc:sldChg>
      <pc:sldChg chg="modSp">
        <pc:chgData name="Cristian Chilipirea" userId="34ab170da5908fc4" providerId="LiveId" clId="{3FC1AD1A-0CD5-4685-A3F8-1E28A16C15C9}" dt="2019-09-24T17:34:07.439" v="8758"/>
        <pc:sldMkLst>
          <pc:docMk/>
          <pc:sldMk cId="4191572566" sldId="635"/>
        </pc:sldMkLst>
        <pc:spChg chg="mod">
          <ac:chgData name="Cristian Chilipirea" userId="34ab170da5908fc4" providerId="LiveId" clId="{3FC1AD1A-0CD5-4685-A3F8-1E28A16C15C9}" dt="2019-09-24T17:34:07.439" v="8758"/>
          <ac:spMkLst>
            <pc:docMk/>
            <pc:sldMk cId="4191572566" sldId="635"/>
            <ac:spMk id="2" creationId="{F4212CFE-B372-4D06-B535-CD906B2AC07A}"/>
          </ac:spMkLst>
        </pc:spChg>
      </pc:sldChg>
      <pc:sldChg chg="modSp">
        <pc:chgData name="Cristian Chilipirea" userId="34ab170da5908fc4" providerId="LiveId" clId="{3FC1AD1A-0CD5-4685-A3F8-1E28A16C15C9}" dt="2019-09-24T17:34:13.593" v="8760"/>
        <pc:sldMkLst>
          <pc:docMk/>
          <pc:sldMk cId="807977974" sldId="636"/>
        </pc:sldMkLst>
        <pc:spChg chg="mod">
          <ac:chgData name="Cristian Chilipirea" userId="34ab170da5908fc4" providerId="LiveId" clId="{3FC1AD1A-0CD5-4685-A3F8-1E28A16C15C9}" dt="2019-09-24T17:34:13.593" v="8760"/>
          <ac:spMkLst>
            <pc:docMk/>
            <pc:sldMk cId="807977974" sldId="636"/>
            <ac:spMk id="2" creationId="{F4212CFE-B372-4D06-B535-CD906B2AC07A}"/>
          </ac:spMkLst>
        </pc:spChg>
      </pc:sldChg>
      <pc:sldChg chg="modSp">
        <pc:chgData name="Cristian Chilipirea" userId="34ab170da5908fc4" providerId="LiveId" clId="{3FC1AD1A-0CD5-4685-A3F8-1E28A16C15C9}" dt="2019-09-24T17:34:20.465" v="8762"/>
        <pc:sldMkLst>
          <pc:docMk/>
          <pc:sldMk cId="2574714365" sldId="637"/>
        </pc:sldMkLst>
        <pc:spChg chg="mod">
          <ac:chgData name="Cristian Chilipirea" userId="34ab170da5908fc4" providerId="LiveId" clId="{3FC1AD1A-0CD5-4685-A3F8-1E28A16C15C9}" dt="2019-09-24T17:34:20.465" v="8762"/>
          <ac:spMkLst>
            <pc:docMk/>
            <pc:sldMk cId="2574714365" sldId="637"/>
            <ac:spMk id="2" creationId="{F4212CFE-B372-4D06-B535-CD906B2AC07A}"/>
          </ac:spMkLst>
        </pc:spChg>
      </pc:sldChg>
      <pc:sldChg chg="modSp">
        <pc:chgData name="Cristian Chilipirea" userId="34ab170da5908fc4" providerId="LiveId" clId="{3FC1AD1A-0CD5-4685-A3F8-1E28A16C15C9}" dt="2019-09-24T17:34:27.393" v="8764"/>
        <pc:sldMkLst>
          <pc:docMk/>
          <pc:sldMk cId="3652549265" sldId="638"/>
        </pc:sldMkLst>
        <pc:spChg chg="mod">
          <ac:chgData name="Cristian Chilipirea" userId="34ab170da5908fc4" providerId="LiveId" clId="{3FC1AD1A-0CD5-4685-A3F8-1E28A16C15C9}" dt="2019-09-24T17:34:27.393" v="8764"/>
          <ac:spMkLst>
            <pc:docMk/>
            <pc:sldMk cId="3652549265" sldId="638"/>
            <ac:spMk id="2" creationId="{F4212CFE-B372-4D06-B535-CD906B2AC07A}"/>
          </ac:spMkLst>
        </pc:spChg>
      </pc:sldChg>
      <pc:sldChg chg="addSp delSp modSp modNotes modNotesTx">
        <pc:chgData name="Cristian Chilipirea" userId="34ab170da5908fc4" providerId="LiveId" clId="{3FC1AD1A-0CD5-4685-A3F8-1E28A16C15C9}" dt="2019-09-24T17:38:39.140" v="8795" actId="404"/>
        <pc:sldMkLst>
          <pc:docMk/>
          <pc:sldMk cId="2226103853" sldId="674"/>
        </pc:sldMkLst>
        <pc:spChg chg="mod">
          <ac:chgData name="Cristian Chilipirea" userId="34ab170da5908fc4" providerId="LiveId" clId="{3FC1AD1A-0CD5-4685-A3F8-1E28A16C15C9}" dt="2019-09-24T16:28:22.341" v="2583"/>
          <ac:spMkLst>
            <pc:docMk/>
            <pc:sldMk cId="2226103853" sldId="674"/>
            <ac:spMk id="2" creationId="{C77EA277-0F09-4B32-8D70-DF7DAF34BF19}"/>
          </ac:spMkLst>
        </pc:spChg>
        <pc:spChg chg="del">
          <ac:chgData name="Cristian Chilipirea" userId="34ab170da5908fc4" providerId="LiveId" clId="{3FC1AD1A-0CD5-4685-A3F8-1E28A16C15C9}" dt="2019-09-24T16:26:51.693" v="2567" actId="478"/>
          <ac:spMkLst>
            <pc:docMk/>
            <pc:sldMk cId="2226103853" sldId="674"/>
            <ac:spMk id="3" creationId="{339551E0-5B4F-468D-A5F2-74EA52B6C9FD}"/>
          </ac:spMkLst>
        </pc:spChg>
        <pc:spChg chg="add del mod">
          <ac:chgData name="Cristian Chilipirea" userId="34ab170da5908fc4" providerId="LiveId" clId="{3FC1AD1A-0CD5-4685-A3F8-1E28A16C15C9}" dt="2019-09-24T16:26:53.996" v="2568" actId="478"/>
          <ac:spMkLst>
            <pc:docMk/>
            <pc:sldMk cId="2226103853" sldId="674"/>
            <ac:spMk id="16" creationId="{68CC01C2-FCD1-4D33-9C0B-C08A0C8F4A6A}"/>
          </ac:spMkLst>
        </pc:spChg>
        <pc:spChg chg="add mod">
          <ac:chgData name="Cristian Chilipirea" userId="34ab170da5908fc4" providerId="LiveId" clId="{3FC1AD1A-0CD5-4685-A3F8-1E28A16C15C9}" dt="2019-09-24T16:29:01.218" v="2591" actId="207"/>
          <ac:spMkLst>
            <pc:docMk/>
            <pc:sldMk cId="2226103853" sldId="674"/>
            <ac:spMk id="17" creationId="{E5FB73C2-8DFF-415A-BA5E-2AF67DAC5EE0}"/>
          </ac:spMkLst>
        </pc:spChg>
      </pc:sldChg>
      <pc:sldChg chg="addSp delSp modSp">
        <pc:chgData name="Cristian Chilipirea" userId="34ab170da5908fc4" providerId="LiveId" clId="{3FC1AD1A-0CD5-4685-A3F8-1E28A16C15C9}" dt="2019-09-24T16:28:57.232" v="2590" actId="207"/>
        <pc:sldMkLst>
          <pc:docMk/>
          <pc:sldMk cId="3773405892" sldId="675"/>
        </pc:sldMkLst>
        <pc:spChg chg="mod">
          <ac:chgData name="Cristian Chilipirea" userId="34ab170da5908fc4" providerId="LiveId" clId="{3FC1AD1A-0CD5-4685-A3F8-1E28A16C15C9}" dt="2019-09-24T16:28:24.876" v="2584"/>
          <ac:spMkLst>
            <pc:docMk/>
            <pc:sldMk cId="3773405892" sldId="675"/>
            <ac:spMk id="2" creationId="{C77EA277-0F09-4B32-8D70-DF7DAF34BF19}"/>
          </ac:spMkLst>
        </pc:spChg>
        <pc:spChg chg="del mod">
          <ac:chgData name="Cristian Chilipirea" userId="34ab170da5908fc4" providerId="LiveId" clId="{3FC1AD1A-0CD5-4685-A3F8-1E28A16C15C9}" dt="2019-09-24T16:27:26.673" v="2573" actId="478"/>
          <ac:spMkLst>
            <pc:docMk/>
            <pc:sldMk cId="3773405892" sldId="675"/>
            <ac:spMk id="3" creationId="{339551E0-5B4F-468D-A5F2-74EA52B6C9FD}"/>
          </ac:spMkLst>
        </pc:spChg>
        <pc:spChg chg="add del mod">
          <ac:chgData name="Cristian Chilipirea" userId="34ab170da5908fc4" providerId="LiveId" clId="{3FC1AD1A-0CD5-4685-A3F8-1E28A16C15C9}" dt="2019-09-24T16:27:36.772" v="2574" actId="478"/>
          <ac:spMkLst>
            <pc:docMk/>
            <pc:sldMk cId="3773405892" sldId="675"/>
            <ac:spMk id="5" creationId="{54B2EB04-97B8-4E64-8527-8B741BCA4E52}"/>
          </ac:spMkLst>
        </pc:spChg>
        <pc:spChg chg="add mod">
          <ac:chgData name="Cristian Chilipirea" userId="34ab170da5908fc4" providerId="LiveId" clId="{3FC1AD1A-0CD5-4685-A3F8-1E28A16C15C9}" dt="2019-09-24T16:28:57.232" v="2590" actId="207"/>
          <ac:spMkLst>
            <pc:docMk/>
            <pc:sldMk cId="3773405892" sldId="675"/>
            <ac:spMk id="6" creationId="{5DAFDE3C-2EB9-472E-92BD-4E4FAF3E9091}"/>
          </ac:spMkLst>
        </pc:spChg>
      </pc:sldChg>
      <pc:sldChg chg="modSp modNotes modNotesTx">
        <pc:chgData name="Cristian Chilipirea" userId="34ab170da5908fc4" providerId="LiveId" clId="{3FC1AD1A-0CD5-4685-A3F8-1E28A16C15C9}" dt="2019-09-24T17:37:03.807" v="8776" actId="404"/>
        <pc:sldMkLst>
          <pc:docMk/>
          <pc:sldMk cId="1837309573" sldId="676"/>
        </pc:sldMkLst>
        <pc:spChg chg="mod">
          <ac:chgData name="Cristian Chilipirea" userId="34ab170da5908fc4" providerId="LiveId" clId="{3FC1AD1A-0CD5-4685-A3F8-1E28A16C15C9}" dt="2019-09-24T16:28:27.219" v="2585"/>
          <ac:spMkLst>
            <pc:docMk/>
            <pc:sldMk cId="1837309573" sldId="676"/>
            <ac:spMk id="2" creationId="{C77EA277-0F09-4B32-8D70-DF7DAF34BF19}"/>
          </ac:spMkLst>
        </pc:spChg>
        <pc:spChg chg="mod">
          <ac:chgData name="Cristian Chilipirea" userId="34ab170da5908fc4" providerId="LiveId" clId="{3FC1AD1A-0CD5-4685-A3F8-1E28A16C15C9}" dt="2019-09-24T16:29:17.712" v="2593" actId="1076"/>
          <ac:spMkLst>
            <pc:docMk/>
            <pc:sldMk cId="1837309573" sldId="676"/>
            <ac:spMk id="3" creationId="{339551E0-5B4F-468D-A5F2-74EA52B6C9FD}"/>
          </ac:spMkLst>
        </pc:spChg>
      </pc:sldChg>
      <pc:sldChg chg="modNotes modNotesTx">
        <pc:chgData name="Cristian Chilipirea" userId="34ab170da5908fc4" providerId="LiveId" clId="{3FC1AD1A-0CD5-4685-A3F8-1E28A16C15C9}" dt="2019-09-24T17:25:46.678" v="8589" actId="403"/>
        <pc:sldMkLst>
          <pc:docMk/>
          <pc:sldMk cId="1429318266" sldId="697"/>
        </pc:sldMkLst>
      </pc:sldChg>
      <pc:sldChg chg="modNotes modNotesTx">
        <pc:chgData name="Cristian Chilipirea" userId="34ab170da5908fc4" providerId="LiveId" clId="{3FC1AD1A-0CD5-4685-A3F8-1E28A16C15C9}" dt="2019-09-24T17:39:57.152" v="8802" actId="404"/>
        <pc:sldMkLst>
          <pc:docMk/>
          <pc:sldMk cId="656273675" sldId="698"/>
        </pc:sldMkLst>
      </pc:sldChg>
      <pc:sldChg chg="modSp modNotes modNotesTx">
        <pc:chgData name="Cristian Chilipirea" userId="34ab170da5908fc4" providerId="LiveId" clId="{3FC1AD1A-0CD5-4685-A3F8-1E28A16C15C9}" dt="2019-09-24T17:40:01.952" v="8803" actId="404"/>
        <pc:sldMkLst>
          <pc:docMk/>
          <pc:sldMk cId="3053016918" sldId="699"/>
        </pc:sldMkLst>
        <pc:spChg chg="mod">
          <ac:chgData name="Cristian Chilipirea" userId="34ab170da5908fc4" providerId="LiveId" clId="{3FC1AD1A-0CD5-4685-A3F8-1E28A16C15C9}" dt="2019-09-24T17:09:34.274" v="8066" actId="20577"/>
          <ac:spMkLst>
            <pc:docMk/>
            <pc:sldMk cId="3053016918" sldId="699"/>
            <ac:spMk id="3" creationId="{CDF460C6-039B-43E4-ADE4-1756021EA5EB}"/>
          </ac:spMkLst>
        </pc:spChg>
        <pc:spChg chg="mod">
          <ac:chgData name="Cristian Chilipirea" userId="34ab170da5908fc4" providerId="LiveId" clId="{3FC1AD1A-0CD5-4685-A3F8-1E28A16C15C9}" dt="2019-09-24T17:09:53.836" v="8076" actId="20577"/>
          <ac:spMkLst>
            <pc:docMk/>
            <pc:sldMk cId="3053016918" sldId="699"/>
            <ac:spMk id="6" creationId="{FFBD14EC-D791-488A-8EB7-EEDFC2A13D5F}"/>
          </ac:spMkLst>
        </pc:spChg>
        <pc:cxnChg chg="mod">
          <ac:chgData name="Cristian Chilipirea" userId="34ab170da5908fc4" providerId="LiveId" clId="{3FC1AD1A-0CD5-4685-A3F8-1E28A16C15C9}" dt="2019-09-24T17:10:50.540" v="8189" actId="692"/>
          <ac:cxnSpMkLst>
            <pc:docMk/>
            <pc:sldMk cId="3053016918" sldId="699"/>
            <ac:cxnSpMk id="7" creationId="{C49D712F-36CB-4EBD-BC32-73083F7A1E6A}"/>
          </ac:cxnSpMkLst>
        </pc:cxnChg>
        <pc:cxnChg chg="mod">
          <ac:chgData name="Cristian Chilipirea" userId="34ab170da5908fc4" providerId="LiveId" clId="{3FC1AD1A-0CD5-4685-A3F8-1E28A16C15C9}" dt="2019-09-24T17:10:50.540" v="8189" actId="692"/>
          <ac:cxnSpMkLst>
            <pc:docMk/>
            <pc:sldMk cId="3053016918" sldId="699"/>
            <ac:cxnSpMk id="9" creationId="{0CECAE2B-B1C7-4CD3-A733-7EE3399B3E77}"/>
          </ac:cxnSpMkLst>
        </pc:cxnChg>
        <pc:cxnChg chg="mod">
          <ac:chgData name="Cristian Chilipirea" userId="34ab170da5908fc4" providerId="LiveId" clId="{3FC1AD1A-0CD5-4685-A3F8-1E28A16C15C9}" dt="2019-09-24T17:10:50.540" v="8189" actId="692"/>
          <ac:cxnSpMkLst>
            <pc:docMk/>
            <pc:sldMk cId="3053016918" sldId="699"/>
            <ac:cxnSpMk id="10" creationId="{407BFCDF-CF91-49AD-A2C0-D066CE06FEB5}"/>
          </ac:cxnSpMkLst>
        </pc:cxnChg>
        <pc:cxnChg chg="mod">
          <ac:chgData name="Cristian Chilipirea" userId="34ab170da5908fc4" providerId="LiveId" clId="{3FC1AD1A-0CD5-4685-A3F8-1E28A16C15C9}" dt="2019-09-24T17:10:50.540" v="8189" actId="692"/>
          <ac:cxnSpMkLst>
            <pc:docMk/>
            <pc:sldMk cId="3053016918" sldId="699"/>
            <ac:cxnSpMk id="11" creationId="{B3E65BA6-8E51-4843-9A0F-93C2BD344EAE}"/>
          </ac:cxnSpMkLst>
        </pc:cxnChg>
      </pc:sldChg>
      <pc:sldChg chg="modSp">
        <pc:chgData name="Cristian Chilipirea" userId="34ab170da5908fc4" providerId="LiveId" clId="{3FC1AD1A-0CD5-4685-A3F8-1E28A16C15C9}" dt="2019-09-24T17:11:01.394" v="8190" actId="692"/>
        <pc:sldMkLst>
          <pc:docMk/>
          <pc:sldMk cId="4067465942" sldId="700"/>
        </pc:sldMkLst>
        <pc:spChg chg="mod">
          <ac:chgData name="Cristian Chilipirea" userId="34ab170da5908fc4" providerId="LiveId" clId="{3FC1AD1A-0CD5-4685-A3F8-1E28A16C15C9}" dt="2019-09-24T17:10:28.571" v="8188"/>
          <ac:spMkLst>
            <pc:docMk/>
            <pc:sldMk cId="4067465942" sldId="700"/>
            <ac:spMk id="3" creationId="{CDF460C6-039B-43E4-ADE4-1756021EA5EB}"/>
          </ac:spMkLst>
        </pc:spChg>
        <pc:cxnChg chg="mod">
          <ac:chgData name="Cristian Chilipirea" userId="34ab170da5908fc4" providerId="LiveId" clId="{3FC1AD1A-0CD5-4685-A3F8-1E28A16C15C9}" dt="2019-09-24T17:11:01.394" v="8190" actId="692"/>
          <ac:cxnSpMkLst>
            <pc:docMk/>
            <pc:sldMk cId="4067465942" sldId="700"/>
            <ac:cxnSpMk id="12" creationId="{798FB1BC-B407-49E8-8CC1-4C0B13E5490D}"/>
          </ac:cxnSpMkLst>
        </pc:cxnChg>
        <pc:cxnChg chg="mod">
          <ac:chgData name="Cristian Chilipirea" userId="34ab170da5908fc4" providerId="LiveId" clId="{3FC1AD1A-0CD5-4685-A3F8-1E28A16C15C9}" dt="2019-09-24T17:11:01.394" v="8190" actId="692"/>
          <ac:cxnSpMkLst>
            <pc:docMk/>
            <pc:sldMk cId="4067465942" sldId="700"/>
            <ac:cxnSpMk id="13" creationId="{2659945C-D509-4DD9-8106-2FCC0FA821D9}"/>
          </ac:cxnSpMkLst>
        </pc:cxnChg>
      </pc:sldChg>
      <pc:sldChg chg="modSp">
        <pc:chgData name="Cristian Chilipirea" userId="34ab170da5908fc4" providerId="LiveId" clId="{3FC1AD1A-0CD5-4685-A3F8-1E28A16C15C9}" dt="2019-09-24T16:37:25.369" v="3959" actId="20577"/>
        <pc:sldMkLst>
          <pc:docMk/>
          <pc:sldMk cId="2042151825" sldId="702"/>
        </pc:sldMkLst>
        <pc:spChg chg="mod">
          <ac:chgData name="Cristian Chilipirea" userId="34ab170da5908fc4" providerId="LiveId" clId="{3FC1AD1A-0CD5-4685-A3F8-1E28A16C15C9}" dt="2019-09-24T16:37:25.369" v="3959" actId="20577"/>
          <ac:spMkLst>
            <pc:docMk/>
            <pc:sldMk cId="2042151825" sldId="702"/>
            <ac:spMk id="2" creationId="{602CF468-4162-4F1C-899C-F51AB0C45CF3}"/>
          </ac:spMkLst>
        </pc:spChg>
      </pc:sldChg>
      <pc:sldChg chg="modSp">
        <pc:chgData name="Cristian Chilipirea" userId="34ab170da5908fc4" providerId="LiveId" clId="{3FC1AD1A-0CD5-4685-A3F8-1E28A16C15C9}" dt="2019-09-24T16:45:01.057" v="4589" actId="20577"/>
        <pc:sldMkLst>
          <pc:docMk/>
          <pc:sldMk cId="1836877158" sldId="703"/>
        </pc:sldMkLst>
        <pc:spChg chg="mod">
          <ac:chgData name="Cristian Chilipirea" userId="34ab170da5908fc4" providerId="LiveId" clId="{3FC1AD1A-0CD5-4685-A3F8-1E28A16C15C9}" dt="2019-09-24T16:45:01.057" v="4589" actId="20577"/>
          <ac:spMkLst>
            <pc:docMk/>
            <pc:sldMk cId="1836877158" sldId="703"/>
            <ac:spMk id="2" creationId="{24502244-D4E3-4B53-92A5-1D8E0E325BEA}"/>
          </ac:spMkLst>
        </pc:spChg>
      </pc:sldChg>
      <pc:sldChg chg="modSp modNotes modNotesTx">
        <pc:chgData name="Cristian Chilipirea" userId="34ab170da5908fc4" providerId="LiveId" clId="{3FC1AD1A-0CD5-4685-A3F8-1E28A16C15C9}" dt="2019-09-24T17:39:06.591" v="8798" actId="404"/>
        <pc:sldMkLst>
          <pc:docMk/>
          <pc:sldMk cId="3594135705" sldId="705"/>
        </pc:sldMkLst>
        <pc:spChg chg="mod">
          <ac:chgData name="Cristian Chilipirea" userId="34ab170da5908fc4" providerId="LiveId" clId="{3FC1AD1A-0CD5-4685-A3F8-1E28A16C15C9}" dt="2019-09-24T16:46:16.926" v="4608" actId="20577"/>
          <ac:spMkLst>
            <pc:docMk/>
            <pc:sldMk cId="3594135705" sldId="705"/>
            <ac:spMk id="82" creationId="{BB5A04D1-A5F3-4810-B8F0-97FE71D28633}"/>
          </ac:spMkLst>
        </pc:spChg>
        <pc:spChg chg="mod">
          <ac:chgData name="Cristian Chilipirea" userId="34ab170da5908fc4" providerId="LiveId" clId="{3FC1AD1A-0CD5-4685-A3F8-1E28A16C15C9}" dt="2019-09-24T16:46:27.721" v="4614" actId="20577"/>
          <ac:spMkLst>
            <pc:docMk/>
            <pc:sldMk cId="3594135705" sldId="705"/>
            <ac:spMk id="83" creationId="{752D0931-25E0-4127-82B1-C258751CCB45}"/>
          </ac:spMkLst>
        </pc:spChg>
      </pc:sldChg>
    </pc:docChg>
  </pc:docChgLst>
  <pc:docChgLst>
    <pc:chgData name="Cristian Chilipirea" userId="34ab170da5908fc4" providerId="LiveId" clId="{657DC964-B470-42A9-AA52-9F1F849BFB76}"/>
    <pc:docChg chg="addSld delSld modSld modSection">
      <pc:chgData name="Cristian Chilipirea" userId="34ab170da5908fc4" providerId="LiveId" clId="{657DC964-B470-42A9-AA52-9F1F849BFB76}" dt="2019-10-13T10:20:53.316" v="437"/>
      <pc:docMkLst>
        <pc:docMk/>
      </pc:docMkLst>
      <pc:sldChg chg="add del">
        <pc:chgData name="Cristian Chilipirea" userId="34ab170da5908fc4" providerId="LiveId" clId="{657DC964-B470-42A9-AA52-9F1F849BFB76}" dt="2019-10-13T10:08:05.802" v="139"/>
        <pc:sldMkLst>
          <pc:docMk/>
          <pc:sldMk cId="0" sldId="324"/>
        </pc:sldMkLst>
      </pc:sldChg>
      <pc:sldChg chg="add del">
        <pc:chgData name="Cristian Chilipirea" userId="34ab170da5908fc4" providerId="LiveId" clId="{657DC964-B470-42A9-AA52-9F1F849BFB76}" dt="2019-10-13T10:08:05.802" v="139"/>
        <pc:sldMkLst>
          <pc:docMk/>
          <pc:sldMk cId="0" sldId="325"/>
        </pc:sldMkLst>
      </pc:sldChg>
      <pc:sldChg chg="add del">
        <pc:chgData name="Cristian Chilipirea" userId="34ab170da5908fc4" providerId="LiveId" clId="{657DC964-B470-42A9-AA52-9F1F849BFB76}" dt="2019-10-13T10:08:05.802" v="139"/>
        <pc:sldMkLst>
          <pc:docMk/>
          <pc:sldMk cId="0" sldId="326"/>
        </pc:sldMkLst>
      </pc:sldChg>
      <pc:sldChg chg="modSp">
        <pc:chgData name="Cristian Chilipirea" userId="34ab170da5908fc4" providerId="LiveId" clId="{657DC964-B470-42A9-AA52-9F1F849BFB76}" dt="2019-10-13T10:02:45.239" v="35" actId="20577"/>
        <pc:sldMkLst>
          <pc:docMk/>
          <pc:sldMk cId="0" sldId="485"/>
        </pc:sldMkLst>
        <pc:spChg chg="mod">
          <ac:chgData name="Cristian Chilipirea" userId="34ab170da5908fc4" providerId="LiveId" clId="{657DC964-B470-42A9-AA52-9F1F849BFB76}" dt="2019-10-13T10:02:45.239" v="35" actId="20577"/>
          <ac:spMkLst>
            <pc:docMk/>
            <pc:sldMk cId="0" sldId="485"/>
            <ac:spMk id="15361" creationId="{B7373C27-AE51-474E-BA1F-0C5F0233AACE}"/>
          </ac:spMkLst>
        </pc:spChg>
      </pc:sldChg>
      <pc:sldChg chg="addSp delSp modSp add">
        <pc:chgData name="Cristian Chilipirea" userId="34ab170da5908fc4" providerId="LiveId" clId="{657DC964-B470-42A9-AA52-9F1F849BFB76}" dt="2019-10-13T10:03:09.207" v="42" actId="1076"/>
        <pc:sldMkLst>
          <pc:docMk/>
          <pc:sldMk cId="888006219" sldId="486"/>
        </pc:sldMkLst>
        <pc:spChg chg="mod">
          <ac:chgData name="Cristian Chilipirea" userId="34ab170da5908fc4" providerId="LiveId" clId="{657DC964-B470-42A9-AA52-9F1F849BFB76}" dt="2019-10-13T10:02:54.432" v="37"/>
          <ac:spMkLst>
            <pc:docMk/>
            <pc:sldMk cId="888006219" sldId="486"/>
            <ac:spMk id="2" creationId="{966FAC1E-B041-406A-83FA-2B8C6F0C094B}"/>
          </ac:spMkLst>
        </pc:spChg>
        <pc:spChg chg="del">
          <ac:chgData name="Cristian Chilipirea" userId="34ab170da5908fc4" providerId="LiveId" clId="{657DC964-B470-42A9-AA52-9F1F849BFB76}" dt="2019-10-13T10:02:57.164" v="38" actId="478"/>
          <ac:spMkLst>
            <pc:docMk/>
            <pc:sldMk cId="888006219" sldId="486"/>
            <ac:spMk id="3" creationId="{9217E3FE-5AB1-4122-A3A5-8D66114A74DD}"/>
          </ac:spMkLst>
        </pc:spChg>
        <pc:spChg chg="add del">
          <ac:chgData name="Cristian Chilipirea" userId="34ab170da5908fc4" providerId="LiveId" clId="{657DC964-B470-42A9-AA52-9F1F849BFB76}" dt="2019-10-13T10:03:04.110" v="40"/>
          <ac:spMkLst>
            <pc:docMk/>
            <pc:sldMk cId="888006219" sldId="486"/>
            <ac:spMk id="4" creationId="{5B5FC0B9-20ED-4C38-92AC-89306C99B0BA}"/>
          </ac:spMkLst>
        </pc:spChg>
        <pc:spChg chg="add mod">
          <ac:chgData name="Cristian Chilipirea" userId="34ab170da5908fc4" providerId="LiveId" clId="{657DC964-B470-42A9-AA52-9F1F849BFB76}" dt="2019-10-13T10:03:09.207" v="42" actId="1076"/>
          <ac:spMkLst>
            <pc:docMk/>
            <pc:sldMk cId="888006219" sldId="486"/>
            <ac:spMk id="5" creationId="{DE4C5B01-DB05-4606-8199-B2AF1A8F89B4}"/>
          </ac:spMkLst>
        </pc:spChg>
      </pc:sldChg>
      <pc:sldChg chg="del">
        <pc:chgData name="Cristian Chilipirea" userId="34ab170da5908fc4" providerId="LiveId" clId="{657DC964-B470-42A9-AA52-9F1F849BFB76}" dt="2019-10-13T10:02:32.411" v="0" actId="2696"/>
        <pc:sldMkLst>
          <pc:docMk/>
          <pc:sldMk cId="1011767499" sldId="486"/>
        </pc:sldMkLst>
      </pc:sldChg>
      <pc:sldChg chg="addSp delSp modSp add">
        <pc:chgData name="Cristian Chilipirea" userId="34ab170da5908fc4" providerId="LiveId" clId="{657DC964-B470-42A9-AA52-9F1F849BFB76}" dt="2019-10-13T10:03:51.778" v="51" actId="1076"/>
        <pc:sldMkLst>
          <pc:docMk/>
          <pc:sldMk cId="2528767456" sldId="487"/>
        </pc:sldMkLst>
        <pc:spChg chg="mod">
          <ac:chgData name="Cristian Chilipirea" userId="34ab170da5908fc4" providerId="LiveId" clId="{657DC964-B470-42A9-AA52-9F1F849BFB76}" dt="2019-10-13T10:03:39.900" v="44"/>
          <ac:spMkLst>
            <pc:docMk/>
            <pc:sldMk cId="2528767456" sldId="487"/>
            <ac:spMk id="2" creationId="{4BE815B8-380C-41A9-A90D-BEB06E061BCC}"/>
          </ac:spMkLst>
        </pc:spChg>
        <pc:spChg chg="del">
          <ac:chgData name="Cristian Chilipirea" userId="34ab170da5908fc4" providerId="LiveId" clId="{657DC964-B470-42A9-AA52-9F1F849BFB76}" dt="2019-10-13T10:03:42.115" v="45" actId="478"/>
          <ac:spMkLst>
            <pc:docMk/>
            <pc:sldMk cId="2528767456" sldId="487"/>
            <ac:spMk id="3" creationId="{3EB69F34-FCA2-480B-80C4-781E9686087F}"/>
          </ac:spMkLst>
        </pc:spChg>
        <pc:spChg chg="add del">
          <ac:chgData name="Cristian Chilipirea" userId="34ab170da5908fc4" providerId="LiveId" clId="{657DC964-B470-42A9-AA52-9F1F849BFB76}" dt="2019-10-13T10:03:49.147" v="49"/>
          <ac:spMkLst>
            <pc:docMk/>
            <pc:sldMk cId="2528767456" sldId="487"/>
            <ac:spMk id="4" creationId="{148D50BD-5D11-492B-A8C7-F972EEBB4C5A}"/>
          </ac:spMkLst>
        </pc:spChg>
        <pc:spChg chg="add mod">
          <ac:chgData name="Cristian Chilipirea" userId="34ab170da5908fc4" providerId="LiveId" clId="{657DC964-B470-42A9-AA52-9F1F849BFB76}" dt="2019-10-13T10:03:51.778" v="51" actId="1076"/>
          <ac:spMkLst>
            <pc:docMk/>
            <pc:sldMk cId="2528767456" sldId="487"/>
            <ac:spMk id="5" creationId="{F01CE2D8-01FE-4720-9952-56C58194B3C7}"/>
          </ac:spMkLst>
        </pc:spChg>
      </pc:sldChg>
      <pc:sldChg chg="del">
        <pc:chgData name="Cristian Chilipirea" userId="34ab170da5908fc4" providerId="LiveId" clId="{657DC964-B470-42A9-AA52-9F1F849BFB76}" dt="2019-10-13T10:02:32.906" v="1" actId="2696"/>
        <pc:sldMkLst>
          <pc:docMk/>
          <pc:sldMk cId="3224258351" sldId="487"/>
        </pc:sldMkLst>
      </pc:sldChg>
      <pc:sldChg chg="del">
        <pc:chgData name="Cristian Chilipirea" userId="34ab170da5908fc4" providerId="LiveId" clId="{657DC964-B470-42A9-AA52-9F1F849BFB76}" dt="2019-10-13T10:02:32.949" v="2" actId="2696"/>
        <pc:sldMkLst>
          <pc:docMk/>
          <pc:sldMk cId="2593252418" sldId="488"/>
        </pc:sldMkLst>
      </pc:sldChg>
      <pc:sldChg chg="addSp delSp modSp add">
        <pc:chgData name="Cristian Chilipirea" userId="34ab170da5908fc4" providerId="LiveId" clId="{657DC964-B470-42A9-AA52-9F1F849BFB76}" dt="2019-10-13T10:04:08.738" v="60" actId="1076"/>
        <pc:sldMkLst>
          <pc:docMk/>
          <pc:sldMk cId="3588683514" sldId="488"/>
        </pc:sldMkLst>
        <pc:spChg chg="mod">
          <ac:chgData name="Cristian Chilipirea" userId="34ab170da5908fc4" providerId="LiveId" clId="{657DC964-B470-42A9-AA52-9F1F849BFB76}" dt="2019-10-13T10:03:58.159" v="53"/>
          <ac:spMkLst>
            <pc:docMk/>
            <pc:sldMk cId="3588683514" sldId="488"/>
            <ac:spMk id="2" creationId="{54FC6CDF-35B3-4DED-B98A-F7D3F341C365}"/>
          </ac:spMkLst>
        </pc:spChg>
        <pc:spChg chg="del">
          <ac:chgData name="Cristian Chilipirea" userId="34ab170da5908fc4" providerId="LiveId" clId="{657DC964-B470-42A9-AA52-9F1F849BFB76}" dt="2019-10-13T10:04:00.079" v="54" actId="478"/>
          <ac:spMkLst>
            <pc:docMk/>
            <pc:sldMk cId="3588683514" sldId="488"/>
            <ac:spMk id="3" creationId="{48D12FC1-2B53-466D-A107-D86CE93C28D0}"/>
          </ac:spMkLst>
        </pc:spChg>
        <pc:spChg chg="add del">
          <ac:chgData name="Cristian Chilipirea" userId="34ab170da5908fc4" providerId="LiveId" clId="{657DC964-B470-42A9-AA52-9F1F849BFB76}" dt="2019-10-13T10:04:05.557" v="58"/>
          <ac:spMkLst>
            <pc:docMk/>
            <pc:sldMk cId="3588683514" sldId="488"/>
            <ac:spMk id="4" creationId="{54A5220D-6947-4B80-B79E-8E06096E4A0E}"/>
          </ac:spMkLst>
        </pc:spChg>
        <pc:spChg chg="add mod">
          <ac:chgData name="Cristian Chilipirea" userId="34ab170da5908fc4" providerId="LiveId" clId="{657DC964-B470-42A9-AA52-9F1F849BFB76}" dt="2019-10-13T10:04:08.738" v="60" actId="1076"/>
          <ac:spMkLst>
            <pc:docMk/>
            <pc:sldMk cId="3588683514" sldId="488"/>
            <ac:spMk id="5" creationId="{BAD02686-6772-4FD7-9DC0-752DBDF41091}"/>
          </ac:spMkLst>
        </pc:spChg>
      </pc:sldChg>
      <pc:sldChg chg="addSp delSp modSp add">
        <pc:chgData name="Cristian Chilipirea" userId="34ab170da5908fc4" providerId="LiveId" clId="{657DC964-B470-42A9-AA52-9F1F849BFB76}" dt="2019-10-13T10:04:29.704" v="69" actId="1076"/>
        <pc:sldMkLst>
          <pc:docMk/>
          <pc:sldMk cId="1042344470" sldId="489"/>
        </pc:sldMkLst>
        <pc:spChg chg="mod">
          <ac:chgData name="Cristian Chilipirea" userId="34ab170da5908fc4" providerId="LiveId" clId="{657DC964-B470-42A9-AA52-9F1F849BFB76}" dt="2019-10-13T10:04:18.847" v="62"/>
          <ac:spMkLst>
            <pc:docMk/>
            <pc:sldMk cId="1042344470" sldId="489"/>
            <ac:spMk id="2" creationId="{696E3C94-6CAD-427E-A873-66C3C96EE5BF}"/>
          </ac:spMkLst>
        </pc:spChg>
        <pc:spChg chg="del">
          <ac:chgData name="Cristian Chilipirea" userId="34ab170da5908fc4" providerId="LiveId" clId="{657DC964-B470-42A9-AA52-9F1F849BFB76}" dt="2019-10-13T10:04:20.611" v="63" actId="478"/>
          <ac:spMkLst>
            <pc:docMk/>
            <pc:sldMk cId="1042344470" sldId="489"/>
            <ac:spMk id="3" creationId="{D27B579F-9E31-4385-9372-0C79B2246712}"/>
          </ac:spMkLst>
        </pc:spChg>
        <pc:spChg chg="add del">
          <ac:chgData name="Cristian Chilipirea" userId="34ab170da5908fc4" providerId="LiveId" clId="{657DC964-B470-42A9-AA52-9F1F849BFB76}" dt="2019-10-13T10:04:26.072" v="67"/>
          <ac:spMkLst>
            <pc:docMk/>
            <pc:sldMk cId="1042344470" sldId="489"/>
            <ac:spMk id="4" creationId="{6FD5B1C1-4219-408C-A993-A2D66CE2BB8E}"/>
          </ac:spMkLst>
        </pc:spChg>
        <pc:spChg chg="add mod">
          <ac:chgData name="Cristian Chilipirea" userId="34ab170da5908fc4" providerId="LiveId" clId="{657DC964-B470-42A9-AA52-9F1F849BFB76}" dt="2019-10-13T10:04:29.704" v="69" actId="1076"/>
          <ac:spMkLst>
            <pc:docMk/>
            <pc:sldMk cId="1042344470" sldId="489"/>
            <ac:spMk id="5" creationId="{47BB7D58-866D-4F86-BFAB-B629FAB3D12F}"/>
          </ac:spMkLst>
        </pc:spChg>
      </pc:sldChg>
      <pc:sldChg chg="del">
        <pc:chgData name="Cristian Chilipirea" userId="34ab170da5908fc4" providerId="LiveId" clId="{657DC964-B470-42A9-AA52-9F1F849BFB76}" dt="2019-10-13T10:02:33.013" v="3" actId="2696"/>
        <pc:sldMkLst>
          <pc:docMk/>
          <pc:sldMk cId="3875688009" sldId="489"/>
        </pc:sldMkLst>
      </pc:sldChg>
      <pc:sldChg chg="addSp delSp modSp add">
        <pc:chgData name="Cristian Chilipirea" userId="34ab170da5908fc4" providerId="LiveId" clId="{657DC964-B470-42A9-AA52-9F1F849BFB76}" dt="2019-10-13T10:04:50.083" v="77"/>
        <pc:sldMkLst>
          <pc:docMk/>
          <pc:sldMk cId="3615780848" sldId="490"/>
        </pc:sldMkLst>
        <pc:spChg chg="mod">
          <ac:chgData name="Cristian Chilipirea" userId="34ab170da5908fc4" providerId="LiveId" clId="{657DC964-B470-42A9-AA52-9F1F849BFB76}" dt="2019-10-13T10:04:40.159" v="71"/>
          <ac:spMkLst>
            <pc:docMk/>
            <pc:sldMk cId="3615780848" sldId="490"/>
            <ac:spMk id="2" creationId="{C06EEB06-3EA4-49FB-BB27-723A6011C78C}"/>
          </ac:spMkLst>
        </pc:spChg>
        <pc:spChg chg="del">
          <ac:chgData name="Cristian Chilipirea" userId="34ab170da5908fc4" providerId="LiveId" clId="{657DC964-B470-42A9-AA52-9F1F849BFB76}" dt="2019-10-13T10:04:42.207" v="72" actId="478"/>
          <ac:spMkLst>
            <pc:docMk/>
            <pc:sldMk cId="3615780848" sldId="490"/>
            <ac:spMk id="3" creationId="{2D5D2DA4-E0CF-4CE4-8256-7E9D1180E3C5}"/>
          </ac:spMkLst>
        </pc:spChg>
        <pc:spChg chg="add del">
          <ac:chgData name="Cristian Chilipirea" userId="34ab170da5908fc4" providerId="LiveId" clId="{657DC964-B470-42A9-AA52-9F1F849BFB76}" dt="2019-10-13T10:04:50.077" v="76"/>
          <ac:spMkLst>
            <pc:docMk/>
            <pc:sldMk cId="3615780848" sldId="490"/>
            <ac:spMk id="4" creationId="{7C432E84-AAC2-492E-A836-201711F97701}"/>
          </ac:spMkLst>
        </pc:spChg>
        <pc:spChg chg="add del">
          <ac:chgData name="Cristian Chilipirea" userId="34ab170da5908fc4" providerId="LiveId" clId="{657DC964-B470-42A9-AA52-9F1F849BFB76}" dt="2019-10-13T10:04:50.077" v="76"/>
          <ac:spMkLst>
            <pc:docMk/>
            <pc:sldMk cId="3615780848" sldId="490"/>
            <ac:spMk id="5" creationId="{615CA723-35E6-406C-8220-87ADB8DECB1B}"/>
          </ac:spMkLst>
        </pc:spChg>
        <pc:spChg chg="add del">
          <ac:chgData name="Cristian Chilipirea" userId="34ab170da5908fc4" providerId="LiveId" clId="{657DC964-B470-42A9-AA52-9F1F849BFB76}" dt="2019-10-13T10:04:50.077" v="76"/>
          <ac:spMkLst>
            <pc:docMk/>
            <pc:sldMk cId="3615780848" sldId="490"/>
            <ac:spMk id="6" creationId="{B3CDA196-8EEB-4B2F-9AC7-056DD35BDA6E}"/>
          </ac:spMkLst>
        </pc:spChg>
        <pc:spChg chg="add del">
          <ac:chgData name="Cristian Chilipirea" userId="34ab170da5908fc4" providerId="LiveId" clId="{657DC964-B470-42A9-AA52-9F1F849BFB76}" dt="2019-10-13T10:04:50.077" v="76"/>
          <ac:spMkLst>
            <pc:docMk/>
            <pc:sldMk cId="3615780848" sldId="490"/>
            <ac:spMk id="7" creationId="{4C998218-6542-4402-9DA7-581A2DE19439}"/>
          </ac:spMkLst>
        </pc:spChg>
        <pc:spChg chg="add del">
          <ac:chgData name="Cristian Chilipirea" userId="34ab170da5908fc4" providerId="LiveId" clId="{657DC964-B470-42A9-AA52-9F1F849BFB76}" dt="2019-10-13T10:04:50.077" v="76"/>
          <ac:spMkLst>
            <pc:docMk/>
            <pc:sldMk cId="3615780848" sldId="490"/>
            <ac:spMk id="8" creationId="{2AEDA111-45D3-4008-A0A5-29FB65C287D0}"/>
          </ac:spMkLst>
        </pc:spChg>
        <pc:spChg chg="add del">
          <ac:chgData name="Cristian Chilipirea" userId="34ab170da5908fc4" providerId="LiveId" clId="{657DC964-B470-42A9-AA52-9F1F849BFB76}" dt="2019-10-13T10:04:50.077" v="76"/>
          <ac:spMkLst>
            <pc:docMk/>
            <pc:sldMk cId="3615780848" sldId="490"/>
            <ac:spMk id="9" creationId="{8F2D48B1-6254-4D8A-BFEF-0C608604A814}"/>
          </ac:spMkLst>
        </pc:spChg>
        <pc:spChg chg="add del">
          <ac:chgData name="Cristian Chilipirea" userId="34ab170da5908fc4" providerId="LiveId" clId="{657DC964-B470-42A9-AA52-9F1F849BFB76}" dt="2019-10-13T10:04:50.077" v="76"/>
          <ac:spMkLst>
            <pc:docMk/>
            <pc:sldMk cId="3615780848" sldId="490"/>
            <ac:spMk id="10" creationId="{629A2F10-DA02-46F7-8179-D71A024D0E48}"/>
          </ac:spMkLst>
        </pc:spChg>
        <pc:spChg chg="add del">
          <ac:chgData name="Cristian Chilipirea" userId="34ab170da5908fc4" providerId="LiveId" clId="{657DC964-B470-42A9-AA52-9F1F849BFB76}" dt="2019-10-13T10:04:50.077" v="76"/>
          <ac:spMkLst>
            <pc:docMk/>
            <pc:sldMk cId="3615780848" sldId="490"/>
            <ac:spMk id="11" creationId="{94B02FD3-1C3E-4751-950F-70D0976EBB50}"/>
          </ac:spMkLst>
        </pc:spChg>
        <pc:spChg chg="add del">
          <ac:chgData name="Cristian Chilipirea" userId="34ab170da5908fc4" providerId="LiveId" clId="{657DC964-B470-42A9-AA52-9F1F849BFB76}" dt="2019-10-13T10:04:50.077" v="76"/>
          <ac:spMkLst>
            <pc:docMk/>
            <pc:sldMk cId="3615780848" sldId="490"/>
            <ac:spMk id="12" creationId="{965553B1-9C60-47EE-8986-1D0D90FA7128}"/>
          </ac:spMkLst>
        </pc:spChg>
        <pc:spChg chg="add del">
          <ac:chgData name="Cristian Chilipirea" userId="34ab170da5908fc4" providerId="LiveId" clId="{657DC964-B470-42A9-AA52-9F1F849BFB76}" dt="2019-10-13T10:04:50.077" v="76"/>
          <ac:spMkLst>
            <pc:docMk/>
            <pc:sldMk cId="3615780848" sldId="490"/>
            <ac:spMk id="13" creationId="{BD4C66A9-1EC4-475A-A93D-F10C171F763C}"/>
          </ac:spMkLst>
        </pc:spChg>
        <pc:spChg chg="add">
          <ac:chgData name="Cristian Chilipirea" userId="34ab170da5908fc4" providerId="LiveId" clId="{657DC964-B470-42A9-AA52-9F1F849BFB76}" dt="2019-10-13T10:04:50.083" v="77"/>
          <ac:spMkLst>
            <pc:docMk/>
            <pc:sldMk cId="3615780848" sldId="490"/>
            <ac:spMk id="14" creationId="{4D0F544C-6819-4105-AE9A-540746658A7A}"/>
          </ac:spMkLst>
        </pc:spChg>
        <pc:spChg chg="add">
          <ac:chgData name="Cristian Chilipirea" userId="34ab170da5908fc4" providerId="LiveId" clId="{657DC964-B470-42A9-AA52-9F1F849BFB76}" dt="2019-10-13T10:04:50.083" v="77"/>
          <ac:spMkLst>
            <pc:docMk/>
            <pc:sldMk cId="3615780848" sldId="490"/>
            <ac:spMk id="15" creationId="{2EEA8DA8-CE0D-4A8D-BF3A-CA02CC4626EC}"/>
          </ac:spMkLst>
        </pc:spChg>
        <pc:spChg chg="add">
          <ac:chgData name="Cristian Chilipirea" userId="34ab170da5908fc4" providerId="LiveId" clId="{657DC964-B470-42A9-AA52-9F1F849BFB76}" dt="2019-10-13T10:04:50.083" v="77"/>
          <ac:spMkLst>
            <pc:docMk/>
            <pc:sldMk cId="3615780848" sldId="490"/>
            <ac:spMk id="16" creationId="{15A87478-2603-4B7E-8577-02F8C96BA25C}"/>
          </ac:spMkLst>
        </pc:spChg>
        <pc:spChg chg="add">
          <ac:chgData name="Cristian Chilipirea" userId="34ab170da5908fc4" providerId="LiveId" clId="{657DC964-B470-42A9-AA52-9F1F849BFB76}" dt="2019-10-13T10:04:50.083" v="77"/>
          <ac:spMkLst>
            <pc:docMk/>
            <pc:sldMk cId="3615780848" sldId="490"/>
            <ac:spMk id="17" creationId="{157A7CBD-F83D-4CBA-95D5-2FF0B9E56649}"/>
          </ac:spMkLst>
        </pc:spChg>
        <pc:spChg chg="add">
          <ac:chgData name="Cristian Chilipirea" userId="34ab170da5908fc4" providerId="LiveId" clId="{657DC964-B470-42A9-AA52-9F1F849BFB76}" dt="2019-10-13T10:04:50.083" v="77"/>
          <ac:spMkLst>
            <pc:docMk/>
            <pc:sldMk cId="3615780848" sldId="490"/>
            <ac:spMk id="18" creationId="{BA7D521F-8AA9-4DBF-A438-CB73BF010279}"/>
          </ac:spMkLst>
        </pc:spChg>
        <pc:spChg chg="add">
          <ac:chgData name="Cristian Chilipirea" userId="34ab170da5908fc4" providerId="LiveId" clId="{657DC964-B470-42A9-AA52-9F1F849BFB76}" dt="2019-10-13T10:04:50.083" v="77"/>
          <ac:spMkLst>
            <pc:docMk/>
            <pc:sldMk cId="3615780848" sldId="490"/>
            <ac:spMk id="19" creationId="{E86146EC-4AC9-4C0C-8F9E-238E3844AE8F}"/>
          </ac:spMkLst>
        </pc:spChg>
        <pc:spChg chg="add">
          <ac:chgData name="Cristian Chilipirea" userId="34ab170da5908fc4" providerId="LiveId" clId="{657DC964-B470-42A9-AA52-9F1F849BFB76}" dt="2019-10-13T10:04:50.083" v="77"/>
          <ac:spMkLst>
            <pc:docMk/>
            <pc:sldMk cId="3615780848" sldId="490"/>
            <ac:spMk id="20" creationId="{E5806872-F4EF-4787-9E07-CAECB8C74195}"/>
          </ac:spMkLst>
        </pc:spChg>
        <pc:spChg chg="add">
          <ac:chgData name="Cristian Chilipirea" userId="34ab170da5908fc4" providerId="LiveId" clId="{657DC964-B470-42A9-AA52-9F1F849BFB76}" dt="2019-10-13T10:04:50.083" v="77"/>
          <ac:spMkLst>
            <pc:docMk/>
            <pc:sldMk cId="3615780848" sldId="490"/>
            <ac:spMk id="21" creationId="{D411807C-7F84-4416-92B0-385B53744EDA}"/>
          </ac:spMkLst>
        </pc:spChg>
        <pc:spChg chg="add">
          <ac:chgData name="Cristian Chilipirea" userId="34ab170da5908fc4" providerId="LiveId" clId="{657DC964-B470-42A9-AA52-9F1F849BFB76}" dt="2019-10-13T10:04:50.083" v="77"/>
          <ac:spMkLst>
            <pc:docMk/>
            <pc:sldMk cId="3615780848" sldId="490"/>
            <ac:spMk id="22" creationId="{079FD60E-4A0F-4D25-8CC6-3F91252D26BB}"/>
          </ac:spMkLst>
        </pc:spChg>
        <pc:spChg chg="add">
          <ac:chgData name="Cristian Chilipirea" userId="34ab170da5908fc4" providerId="LiveId" clId="{657DC964-B470-42A9-AA52-9F1F849BFB76}" dt="2019-10-13T10:04:50.083" v="77"/>
          <ac:spMkLst>
            <pc:docMk/>
            <pc:sldMk cId="3615780848" sldId="490"/>
            <ac:spMk id="23" creationId="{4AECF0E3-F4DA-44A4-A60F-C189DFC964A6}"/>
          </ac:spMkLst>
        </pc:spChg>
      </pc:sldChg>
      <pc:sldChg chg="del">
        <pc:chgData name="Cristian Chilipirea" userId="34ab170da5908fc4" providerId="LiveId" clId="{657DC964-B470-42A9-AA52-9F1F849BFB76}" dt="2019-10-13T10:02:33.030" v="4" actId="2696"/>
        <pc:sldMkLst>
          <pc:docMk/>
          <pc:sldMk cId="4257711336" sldId="490"/>
        </pc:sldMkLst>
      </pc:sldChg>
      <pc:sldChg chg="addSp delSp modSp add">
        <pc:chgData name="Cristian Chilipirea" userId="34ab170da5908fc4" providerId="LiveId" clId="{657DC964-B470-42A9-AA52-9F1F849BFB76}" dt="2019-10-13T10:05:07.040" v="82" actId="1076"/>
        <pc:sldMkLst>
          <pc:docMk/>
          <pc:sldMk cId="2896181746" sldId="491"/>
        </pc:sldMkLst>
        <pc:spChg chg="mod">
          <ac:chgData name="Cristian Chilipirea" userId="34ab170da5908fc4" providerId="LiveId" clId="{657DC964-B470-42A9-AA52-9F1F849BFB76}" dt="2019-10-13T10:05:00.404" v="79"/>
          <ac:spMkLst>
            <pc:docMk/>
            <pc:sldMk cId="2896181746" sldId="491"/>
            <ac:spMk id="2" creationId="{C319DB88-1E29-4207-ACA1-555809FA604E}"/>
          </ac:spMkLst>
        </pc:spChg>
        <pc:spChg chg="del">
          <ac:chgData name="Cristian Chilipirea" userId="34ab170da5908fc4" providerId="LiveId" clId="{657DC964-B470-42A9-AA52-9F1F849BFB76}" dt="2019-10-13T10:05:02.020" v="80" actId="478"/>
          <ac:spMkLst>
            <pc:docMk/>
            <pc:sldMk cId="2896181746" sldId="491"/>
            <ac:spMk id="3" creationId="{055A5468-23AE-44E8-94A9-9D270109DC80}"/>
          </ac:spMkLst>
        </pc:spChg>
        <pc:graphicFrameChg chg="add mod">
          <ac:chgData name="Cristian Chilipirea" userId="34ab170da5908fc4" providerId="LiveId" clId="{657DC964-B470-42A9-AA52-9F1F849BFB76}" dt="2019-10-13T10:05:07.040" v="82" actId="1076"/>
          <ac:graphicFrameMkLst>
            <pc:docMk/>
            <pc:sldMk cId="2896181746" sldId="491"/>
            <ac:graphicFrameMk id="4" creationId="{D83DBF0C-8419-4309-ACA0-A9B09D634ADD}"/>
          </ac:graphicFrameMkLst>
        </pc:graphicFrameChg>
      </pc:sldChg>
      <pc:sldChg chg="del">
        <pc:chgData name="Cristian Chilipirea" userId="34ab170da5908fc4" providerId="LiveId" clId="{657DC964-B470-42A9-AA52-9F1F849BFB76}" dt="2019-10-13T10:02:33.050" v="5" actId="2696"/>
        <pc:sldMkLst>
          <pc:docMk/>
          <pc:sldMk cId="3240090476" sldId="491"/>
        </pc:sldMkLst>
      </pc:sldChg>
      <pc:sldChg chg="addSp delSp modSp add">
        <pc:chgData name="Cristian Chilipirea" userId="34ab170da5908fc4" providerId="LiveId" clId="{657DC964-B470-42A9-AA52-9F1F849BFB76}" dt="2019-10-13T10:05:40.879" v="92" actId="1076"/>
        <pc:sldMkLst>
          <pc:docMk/>
          <pc:sldMk cId="2589180824" sldId="492"/>
        </pc:sldMkLst>
        <pc:spChg chg="mod">
          <ac:chgData name="Cristian Chilipirea" userId="34ab170da5908fc4" providerId="LiveId" clId="{657DC964-B470-42A9-AA52-9F1F849BFB76}" dt="2019-10-13T10:05:27.241" v="84"/>
          <ac:spMkLst>
            <pc:docMk/>
            <pc:sldMk cId="2589180824" sldId="492"/>
            <ac:spMk id="2" creationId="{277A28C4-A662-41E2-8A7B-B582AECF5602}"/>
          </ac:spMkLst>
        </pc:spChg>
        <pc:spChg chg="del">
          <ac:chgData name="Cristian Chilipirea" userId="34ab170da5908fc4" providerId="LiveId" clId="{657DC964-B470-42A9-AA52-9F1F849BFB76}" dt="2019-10-13T10:05:30.631" v="85" actId="478"/>
          <ac:spMkLst>
            <pc:docMk/>
            <pc:sldMk cId="2589180824" sldId="492"/>
            <ac:spMk id="3" creationId="{BC00CF00-CD46-4E9C-BB3B-78F9A6794EAC}"/>
          </ac:spMkLst>
        </pc:spChg>
        <pc:spChg chg="add del mod">
          <ac:chgData name="Cristian Chilipirea" userId="34ab170da5908fc4" providerId="LiveId" clId="{657DC964-B470-42A9-AA52-9F1F849BFB76}" dt="2019-10-13T10:05:38.086" v="90"/>
          <ac:spMkLst>
            <pc:docMk/>
            <pc:sldMk cId="2589180824" sldId="492"/>
            <ac:spMk id="4" creationId="{A169190D-5508-45CC-BD5F-C10D1F8D9D99}"/>
          </ac:spMkLst>
        </pc:spChg>
        <pc:spChg chg="add mod">
          <ac:chgData name="Cristian Chilipirea" userId="34ab170da5908fc4" providerId="LiveId" clId="{657DC964-B470-42A9-AA52-9F1F849BFB76}" dt="2019-10-13T10:05:40.879" v="92" actId="1076"/>
          <ac:spMkLst>
            <pc:docMk/>
            <pc:sldMk cId="2589180824" sldId="492"/>
            <ac:spMk id="5" creationId="{3BA19818-63FF-4180-BC72-FBCAA5A2813C}"/>
          </ac:spMkLst>
        </pc:spChg>
      </pc:sldChg>
      <pc:sldChg chg="del">
        <pc:chgData name="Cristian Chilipirea" userId="34ab170da5908fc4" providerId="LiveId" clId="{657DC964-B470-42A9-AA52-9F1F849BFB76}" dt="2019-10-13T10:02:33.099" v="6" actId="2696"/>
        <pc:sldMkLst>
          <pc:docMk/>
          <pc:sldMk cId="2821618671" sldId="492"/>
        </pc:sldMkLst>
      </pc:sldChg>
      <pc:sldChg chg="modSp add del">
        <pc:chgData name="Cristian Chilipirea" userId="34ab170da5908fc4" providerId="LiveId" clId="{657DC964-B470-42A9-AA52-9F1F849BFB76}" dt="2019-10-13T10:06:10.359" v="98"/>
        <pc:sldMkLst>
          <pc:docMk/>
          <pc:sldMk cId="962078257" sldId="493"/>
        </pc:sldMkLst>
        <pc:spChg chg="mod">
          <ac:chgData name="Cristian Chilipirea" userId="34ab170da5908fc4" providerId="LiveId" clId="{657DC964-B470-42A9-AA52-9F1F849BFB76}" dt="2019-10-13T10:06:05.216" v="97"/>
          <ac:spMkLst>
            <pc:docMk/>
            <pc:sldMk cId="962078257" sldId="493"/>
            <ac:spMk id="2" creationId="{2F5F0F0A-E7A7-4FFC-954D-1E94FA2B5F36}"/>
          </ac:spMkLst>
        </pc:spChg>
      </pc:sldChg>
      <pc:sldChg chg="addSp delSp modSp add">
        <pc:chgData name="Cristian Chilipirea" userId="34ab170da5908fc4" providerId="LiveId" clId="{657DC964-B470-42A9-AA52-9F1F849BFB76}" dt="2019-10-13T10:06:26.401" v="110" actId="1076"/>
        <pc:sldMkLst>
          <pc:docMk/>
          <pc:sldMk cId="1487525830" sldId="493"/>
        </pc:sldMkLst>
        <pc:spChg chg="mod">
          <ac:chgData name="Cristian Chilipirea" userId="34ab170da5908fc4" providerId="LiveId" clId="{657DC964-B470-42A9-AA52-9F1F849BFB76}" dt="2019-10-13T10:06:19.367" v="107" actId="20577"/>
          <ac:spMkLst>
            <pc:docMk/>
            <pc:sldMk cId="1487525830" sldId="493"/>
            <ac:spMk id="2" creationId="{592DF46A-7B55-4C02-98F7-BFDEEFF88A70}"/>
          </ac:spMkLst>
        </pc:spChg>
        <pc:spChg chg="del">
          <ac:chgData name="Cristian Chilipirea" userId="34ab170da5908fc4" providerId="LiveId" clId="{657DC964-B470-42A9-AA52-9F1F849BFB76}" dt="2019-10-13T10:06:22.383" v="108" actId="478"/>
          <ac:spMkLst>
            <pc:docMk/>
            <pc:sldMk cId="1487525830" sldId="493"/>
            <ac:spMk id="3" creationId="{963BD946-33BA-464D-8F39-ED286732FDC8}"/>
          </ac:spMkLst>
        </pc:spChg>
        <pc:graphicFrameChg chg="add mod">
          <ac:chgData name="Cristian Chilipirea" userId="34ab170da5908fc4" providerId="LiveId" clId="{657DC964-B470-42A9-AA52-9F1F849BFB76}" dt="2019-10-13T10:06:26.401" v="110" actId="1076"/>
          <ac:graphicFrameMkLst>
            <pc:docMk/>
            <pc:sldMk cId="1487525830" sldId="493"/>
            <ac:graphicFrameMk id="4" creationId="{8D5B87FE-6345-495A-B409-D07F3601B05D}"/>
          </ac:graphicFrameMkLst>
        </pc:graphicFrameChg>
      </pc:sldChg>
      <pc:sldChg chg="del">
        <pc:chgData name="Cristian Chilipirea" userId="34ab170da5908fc4" providerId="LiveId" clId="{657DC964-B470-42A9-AA52-9F1F849BFB76}" dt="2019-10-13T10:02:33.115" v="7" actId="2696"/>
        <pc:sldMkLst>
          <pc:docMk/>
          <pc:sldMk cId="2594526626" sldId="493"/>
        </pc:sldMkLst>
      </pc:sldChg>
      <pc:sldChg chg="addSp delSp modSp add">
        <pc:chgData name="Cristian Chilipirea" userId="34ab170da5908fc4" providerId="LiveId" clId="{657DC964-B470-42A9-AA52-9F1F849BFB76}" dt="2019-10-13T10:06:45.950" v="117" actId="1076"/>
        <pc:sldMkLst>
          <pc:docMk/>
          <pc:sldMk cId="1914018507" sldId="494"/>
        </pc:sldMkLst>
        <pc:spChg chg="mod">
          <ac:chgData name="Cristian Chilipirea" userId="34ab170da5908fc4" providerId="LiveId" clId="{657DC964-B470-42A9-AA52-9F1F849BFB76}" dt="2019-10-13T10:06:34.335" v="112"/>
          <ac:spMkLst>
            <pc:docMk/>
            <pc:sldMk cId="1914018507" sldId="494"/>
            <ac:spMk id="2" creationId="{55339100-C470-4CF3-9DF4-2AB092957483}"/>
          </ac:spMkLst>
        </pc:spChg>
        <pc:spChg chg="del">
          <ac:chgData name="Cristian Chilipirea" userId="34ab170da5908fc4" providerId="LiveId" clId="{657DC964-B470-42A9-AA52-9F1F849BFB76}" dt="2019-10-13T10:06:36.187" v="113" actId="478"/>
          <ac:spMkLst>
            <pc:docMk/>
            <pc:sldMk cId="1914018507" sldId="494"/>
            <ac:spMk id="3" creationId="{289F84F8-67F4-4605-B0FB-9EB3784915F0}"/>
          </ac:spMkLst>
        </pc:spChg>
        <pc:spChg chg="add del">
          <ac:chgData name="Cristian Chilipirea" userId="34ab170da5908fc4" providerId="LiveId" clId="{657DC964-B470-42A9-AA52-9F1F849BFB76}" dt="2019-10-13T10:06:43.622" v="115"/>
          <ac:spMkLst>
            <pc:docMk/>
            <pc:sldMk cId="1914018507" sldId="494"/>
            <ac:spMk id="4" creationId="{BD3268DC-2EB6-4A38-942F-629E1E32DDA2}"/>
          </ac:spMkLst>
        </pc:spChg>
        <pc:spChg chg="add del">
          <ac:chgData name="Cristian Chilipirea" userId="34ab170da5908fc4" providerId="LiveId" clId="{657DC964-B470-42A9-AA52-9F1F849BFB76}" dt="2019-10-13T10:06:43.622" v="115"/>
          <ac:spMkLst>
            <pc:docMk/>
            <pc:sldMk cId="1914018507" sldId="494"/>
            <ac:spMk id="5" creationId="{1D5D2C9F-887C-412F-9047-3B51F02DE412}"/>
          </ac:spMkLst>
        </pc:spChg>
        <pc:spChg chg="add del">
          <ac:chgData name="Cristian Chilipirea" userId="34ab170da5908fc4" providerId="LiveId" clId="{657DC964-B470-42A9-AA52-9F1F849BFB76}" dt="2019-10-13T10:06:43.622" v="115"/>
          <ac:spMkLst>
            <pc:docMk/>
            <pc:sldMk cId="1914018507" sldId="494"/>
            <ac:spMk id="6" creationId="{78FC332A-D372-411A-94E0-E3569D0EEFE4}"/>
          </ac:spMkLst>
        </pc:spChg>
        <pc:spChg chg="add del">
          <ac:chgData name="Cristian Chilipirea" userId="34ab170da5908fc4" providerId="LiveId" clId="{657DC964-B470-42A9-AA52-9F1F849BFB76}" dt="2019-10-13T10:06:43.622" v="115"/>
          <ac:spMkLst>
            <pc:docMk/>
            <pc:sldMk cId="1914018507" sldId="494"/>
            <ac:spMk id="7" creationId="{16E8226E-F758-473F-A282-3612468F9256}"/>
          </ac:spMkLst>
        </pc:spChg>
        <pc:spChg chg="add del">
          <ac:chgData name="Cristian Chilipirea" userId="34ab170da5908fc4" providerId="LiveId" clId="{657DC964-B470-42A9-AA52-9F1F849BFB76}" dt="2019-10-13T10:06:43.622" v="115"/>
          <ac:spMkLst>
            <pc:docMk/>
            <pc:sldMk cId="1914018507" sldId="494"/>
            <ac:spMk id="8" creationId="{07C8A4F1-918D-40A0-B7E7-61E83E871B21}"/>
          </ac:spMkLst>
        </pc:spChg>
        <pc:spChg chg="add del">
          <ac:chgData name="Cristian Chilipirea" userId="34ab170da5908fc4" providerId="LiveId" clId="{657DC964-B470-42A9-AA52-9F1F849BFB76}" dt="2019-10-13T10:06:43.622" v="115"/>
          <ac:spMkLst>
            <pc:docMk/>
            <pc:sldMk cId="1914018507" sldId="494"/>
            <ac:spMk id="9" creationId="{045B00CC-0C46-4247-B0D8-85A20A9224C5}"/>
          </ac:spMkLst>
        </pc:spChg>
        <pc:spChg chg="add del">
          <ac:chgData name="Cristian Chilipirea" userId="34ab170da5908fc4" providerId="LiveId" clId="{657DC964-B470-42A9-AA52-9F1F849BFB76}" dt="2019-10-13T10:06:43.622" v="115"/>
          <ac:spMkLst>
            <pc:docMk/>
            <pc:sldMk cId="1914018507" sldId="494"/>
            <ac:spMk id="12" creationId="{28125474-35C1-43C5-81D0-1D483DEBC423}"/>
          </ac:spMkLst>
        </pc:spChg>
        <pc:spChg chg="add del">
          <ac:chgData name="Cristian Chilipirea" userId="34ab170da5908fc4" providerId="LiveId" clId="{657DC964-B470-42A9-AA52-9F1F849BFB76}" dt="2019-10-13T10:06:43.622" v="115"/>
          <ac:spMkLst>
            <pc:docMk/>
            <pc:sldMk cId="1914018507" sldId="494"/>
            <ac:spMk id="13" creationId="{C2A8D10F-183B-4282-AE8C-F7979C7A2939}"/>
          </ac:spMkLst>
        </pc:spChg>
        <pc:spChg chg="add del">
          <ac:chgData name="Cristian Chilipirea" userId="34ab170da5908fc4" providerId="LiveId" clId="{657DC964-B470-42A9-AA52-9F1F849BFB76}" dt="2019-10-13T10:06:43.622" v="115"/>
          <ac:spMkLst>
            <pc:docMk/>
            <pc:sldMk cId="1914018507" sldId="494"/>
            <ac:spMk id="14" creationId="{0325A3DA-2AA2-4E94-BE21-0036303ACAFB}"/>
          </ac:spMkLst>
        </pc:spChg>
        <pc:spChg chg="add del">
          <ac:chgData name="Cristian Chilipirea" userId="34ab170da5908fc4" providerId="LiveId" clId="{657DC964-B470-42A9-AA52-9F1F849BFB76}" dt="2019-10-13T10:06:43.622" v="115"/>
          <ac:spMkLst>
            <pc:docMk/>
            <pc:sldMk cId="1914018507" sldId="494"/>
            <ac:spMk id="16" creationId="{31E8D22B-9A08-40EE-AED9-C79454FB384A}"/>
          </ac:spMkLst>
        </pc:spChg>
        <pc:spChg chg="add del">
          <ac:chgData name="Cristian Chilipirea" userId="34ab170da5908fc4" providerId="LiveId" clId="{657DC964-B470-42A9-AA52-9F1F849BFB76}" dt="2019-10-13T10:06:43.622" v="115"/>
          <ac:spMkLst>
            <pc:docMk/>
            <pc:sldMk cId="1914018507" sldId="494"/>
            <ac:spMk id="17" creationId="{63E2D771-F7D5-45EE-9C3C-27BDE879ECDC}"/>
          </ac:spMkLst>
        </pc:spChg>
        <pc:spChg chg="add del">
          <ac:chgData name="Cristian Chilipirea" userId="34ab170da5908fc4" providerId="LiveId" clId="{657DC964-B470-42A9-AA52-9F1F849BFB76}" dt="2019-10-13T10:06:43.622" v="115"/>
          <ac:spMkLst>
            <pc:docMk/>
            <pc:sldMk cId="1914018507" sldId="494"/>
            <ac:spMk id="18" creationId="{769DCAF9-6974-4AF6-8D1E-D379B8C72223}"/>
          </ac:spMkLst>
        </pc:spChg>
        <pc:spChg chg="add mod">
          <ac:chgData name="Cristian Chilipirea" userId="34ab170da5908fc4" providerId="LiveId" clId="{657DC964-B470-42A9-AA52-9F1F849BFB76}" dt="2019-10-13T10:06:45.950" v="117" actId="1076"/>
          <ac:spMkLst>
            <pc:docMk/>
            <pc:sldMk cId="1914018507" sldId="494"/>
            <ac:spMk id="22" creationId="{8092A7DE-7CF4-45D1-9E38-0CF5CB10FFAB}"/>
          </ac:spMkLst>
        </pc:spChg>
        <pc:spChg chg="add mod">
          <ac:chgData name="Cristian Chilipirea" userId="34ab170da5908fc4" providerId="LiveId" clId="{657DC964-B470-42A9-AA52-9F1F849BFB76}" dt="2019-10-13T10:06:45.950" v="117" actId="1076"/>
          <ac:spMkLst>
            <pc:docMk/>
            <pc:sldMk cId="1914018507" sldId="494"/>
            <ac:spMk id="23" creationId="{98F86EBC-2B2C-4A9C-A16F-4D3B6BF8D165}"/>
          </ac:spMkLst>
        </pc:spChg>
        <pc:spChg chg="add mod">
          <ac:chgData name="Cristian Chilipirea" userId="34ab170da5908fc4" providerId="LiveId" clId="{657DC964-B470-42A9-AA52-9F1F849BFB76}" dt="2019-10-13T10:06:45.950" v="117" actId="1076"/>
          <ac:spMkLst>
            <pc:docMk/>
            <pc:sldMk cId="1914018507" sldId="494"/>
            <ac:spMk id="24" creationId="{98D4167C-FEF6-475A-A6CC-93C21390B33A}"/>
          </ac:spMkLst>
        </pc:spChg>
        <pc:spChg chg="add mod">
          <ac:chgData name="Cristian Chilipirea" userId="34ab170da5908fc4" providerId="LiveId" clId="{657DC964-B470-42A9-AA52-9F1F849BFB76}" dt="2019-10-13T10:06:45.950" v="117" actId="1076"/>
          <ac:spMkLst>
            <pc:docMk/>
            <pc:sldMk cId="1914018507" sldId="494"/>
            <ac:spMk id="25" creationId="{F7F6E64F-04C3-45C7-A409-DCA605DDD060}"/>
          </ac:spMkLst>
        </pc:spChg>
        <pc:spChg chg="add mod">
          <ac:chgData name="Cristian Chilipirea" userId="34ab170da5908fc4" providerId="LiveId" clId="{657DC964-B470-42A9-AA52-9F1F849BFB76}" dt="2019-10-13T10:06:45.950" v="117" actId="1076"/>
          <ac:spMkLst>
            <pc:docMk/>
            <pc:sldMk cId="1914018507" sldId="494"/>
            <ac:spMk id="26" creationId="{F4A0D315-C934-4B36-B81C-F46A4DDC9227}"/>
          </ac:spMkLst>
        </pc:spChg>
        <pc:spChg chg="add mod">
          <ac:chgData name="Cristian Chilipirea" userId="34ab170da5908fc4" providerId="LiveId" clId="{657DC964-B470-42A9-AA52-9F1F849BFB76}" dt="2019-10-13T10:06:45.950" v="117" actId="1076"/>
          <ac:spMkLst>
            <pc:docMk/>
            <pc:sldMk cId="1914018507" sldId="494"/>
            <ac:spMk id="27" creationId="{D1146612-93E7-43B1-B4F2-4EC6C9C29FDE}"/>
          </ac:spMkLst>
        </pc:spChg>
        <pc:spChg chg="add mod">
          <ac:chgData name="Cristian Chilipirea" userId="34ab170da5908fc4" providerId="LiveId" clId="{657DC964-B470-42A9-AA52-9F1F849BFB76}" dt="2019-10-13T10:06:45.950" v="117" actId="1076"/>
          <ac:spMkLst>
            <pc:docMk/>
            <pc:sldMk cId="1914018507" sldId="494"/>
            <ac:spMk id="30" creationId="{E0A32823-8852-42E8-8561-D7BE7E454C10}"/>
          </ac:spMkLst>
        </pc:spChg>
        <pc:spChg chg="add mod">
          <ac:chgData name="Cristian Chilipirea" userId="34ab170da5908fc4" providerId="LiveId" clId="{657DC964-B470-42A9-AA52-9F1F849BFB76}" dt="2019-10-13T10:06:45.950" v="117" actId="1076"/>
          <ac:spMkLst>
            <pc:docMk/>
            <pc:sldMk cId="1914018507" sldId="494"/>
            <ac:spMk id="31" creationId="{A4F4D4BF-0971-40F9-9A26-1001CA99790A}"/>
          </ac:spMkLst>
        </pc:spChg>
        <pc:spChg chg="add mod">
          <ac:chgData name="Cristian Chilipirea" userId="34ab170da5908fc4" providerId="LiveId" clId="{657DC964-B470-42A9-AA52-9F1F849BFB76}" dt="2019-10-13T10:06:45.950" v="117" actId="1076"/>
          <ac:spMkLst>
            <pc:docMk/>
            <pc:sldMk cId="1914018507" sldId="494"/>
            <ac:spMk id="32" creationId="{8ECF975A-8FB7-4204-9406-AF28299A9734}"/>
          </ac:spMkLst>
        </pc:spChg>
        <pc:spChg chg="add mod">
          <ac:chgData name="Cristian Chilipirea" userId="34ab170da5908fc4" providerId="LiveId" clId="{657DC964-B470-42A9-AA52-9F1F849BFB76}" dt="2019-10-13T10:06:45.950" v="117" actId="1076"/>
          <ac:spMkLst>
            <pc:docMk/>
            <pc:sldMk cId="1914018507" sldId="494"/>
            <ac:spMk id="34" creationId="{A68E5834-57CF-4569-BC2F-2C0E74E64935}"/>
          </ac:spMkLst>
        </pc:spChg>
        <pc:spChg chg="add mod">
          <ac:chgData name="Cristian Chilipirea" userId="34ab170da5908fc4" providerId="LiveId" clId="{657DC964-B470-42A9-AA52-9F1F849BFB76}" dt="2019-10-13T10:06:45.950" v="117" actId="1076"/>
          <ac:spMkLst>
            <pc:docMk/>
            <pc:sldMk cId="1914018507" sldId="494"/>
            <ac:spMk id="35" creationId="{0FDD586F-090A-4554-B429-6BDC621BB2E1}"/>
          </ac:spMkLst>
        </pc:spChg>
        <pc:spChg chg="add mod">
          <ac:chgData name="Cristian Chilipirea" userId="34ab170da5908fc4" providerId="LiveId" clId="{657DC964-B470-42A9-AA52-9F1F849BFB76}" dt="2019-10-13T10:06:45.950" v="117" actId="1076"/>
          <ac:spMkLst>
            <pc:docMk/>
            <pc:sldMk cId="1914018507" sldId="494"/>
            <ac:spMk id="36" creationId="{31985DC2-6A26-4C30-97A2-F9F4823D69F7}"/>
          </ac:spMkLst>
        </pc:spChg>
        <pc:cxnChg chg="add del">
          <ac:chgData name="Cristian Chilipirea" userId="34ab170da5908fc4" providerId="LiveId" clId="{657DC964-B470-42A9-AA52-9F1F849BFB76}" dt="2019-10-13T10:06:43.622" v="115"/>
          <ac:cxnSpMkLst>
            <pc:docMk/>
            <pc:sldMk cId="1914018507" sldId="494"/>
            <ac:cxnSpMk id="10" creationId="{ECFA9ED4-39B8-44E4-ADD9-3DDD54A3313B}"/>
          </ac:cxnSpMkLst>
        </pc:cxnChg>
        <pc:cxnChg chg="add del">
          <ac:chgData name="Cristian Chilipirea" userId="34ab170da5908fc4" providerId="LiveId" clId="{657DC964-B470-42A9-AA52-9F1F849BFB76}" dt="2019-10-13T10:06:43.622" v="115"/>
          <ac:cxnSpMkLst>
            <pc:docMk/>
            <pc:sldMk cId="1914018507" sldId="494"/>
            <ac:cxnSpMk id="11" creationId="{2BABAA9D-4BD1-4D97-B91C-9CC310F75A0F}"/>
          </ac:cxnSpMkLst>
        </pc:cxnChg>
        <pc:cxnChg chg="add del">
          <ac:chgData name="Cristian Chilipirea" userId="34ab170da5908fc4" providerId="LiveId" clId="{657DC964-B470-42A9-AA52-9F1F849BFB76}" dt="2019-10-13T10:06:43.622" v="115"/>
          <ac:cxnSpMkLst>
            <pc:docMk/>
            <pc:sldMk cId="1914018507" sldId="494"/>
            <ac:cxnSpMk id="15" creationId="{EA4F12E0-394C-483B-8643-DE642198A597}"/>
          </ac:cxnSpMkLst>
        </pc:cxnChg>
        <pc:cxnChg chg="add del">
          <ac:chgData name="Cristian Chilipirea" userId="34ab170da5908fc4" providerId="LiveId" clId="{657DC964-B470-42A9-AA52-9F1F849BFB76}" dt="2019-10-13T10:06:43.622" v="115"/>
          <ac:cxnSpMkLst>
            <pc:docMk/>
            <pc:sldMk cId="1914018507" sldId="494"/>
            <ac:cxnSpMk id="19" creationId="{B3CDF28C-8182-483D-B06C-FF59BC62FCBF}"/>
          </ac:cxnSpMkLst>
        </pc:cxnChg>
        <pc:cxnChg chg="add del">
          <ac:chgData name="Cristian Chilipirea" userId="34ab170da5908fc4" providerId="LiveId" clId="{657DC964-B470-42A9-AA52-9F1F849BFB76}" dt="2019-10-13T10:06:43.622" v="115"/>
          <ac:cxnSpMkLst>
            <pc:docMk/>
            <pc:sldMk cId="1914018507" sldId="494"/>
            <ac:cxnSpMk id="20" creationId="{CE1D1E59-1CA4-412C-94C7-F8AC9C4F1B87}"/>
          </ac:cxnSpMkLst>
        </pc:cxnChg>
        <pc:cxnChg chg="add del">
          <ac:chgData name="Cristian Chilipirea" userId="34ab170da5908fc4" providerId="LiveId" clId="{657DC964-B470-42A9-AA52-9F1F849BFB76}" dt="2019-10-13T10:06:43.622" v="115"/>
          <ac:cxnSpMkLst>
            <pc:docMk/>
            <pc:sldMk cId="1914018507" sldId="494"/>
            <ac:cxnSpMk id="21" creationId="{A90737EC-2A2B-4328-8454-141C352579A8}"/>
          </ac:cxnSpMkLst>
        </pc:cxnChg>
        <pc:cxnChg chg="add mod">
          <ac:chgData name="Cristian Chilipirea" userId="34ab170da5908fc4" providerId="LiveId" clId="{657DC964-B470-42A9-AA52-9F1F849BFB76}" dt="2019-10-13T10:06:45.950" v="117" actId="1076"/>
          <ac:cxnSpMkLst>
            <pc:docMk/>
            <pc:sldMk cId="1914018507" sldId="494"/>
            <ac:cxnSpMk id="28" creationId="{8B67C5E3-93D5-4180-BF41-F541A3619EE7}"/>
          </ac:cxnSpMkLst>
        </pc:cxnChg>
        <pc:cxnChg chg="add mod">
          <ac:chgData name="Cristian Chilipirea" userId="34ab170da5908fc4" providerId="LiveId" clId="{657DC964-B470-42A9-AA52-9F1F849BFB76}" dt="2019-10-13T10:06:45.950" v="117" actId="1076"/>
          <ac:cxnSpMkLst>
            <pc:docMk/>
            <pc:sldMk cId="1914018507" sldId="494"/>
            <ac:cxnSpMk id="29" creationId="{A5EC911E-F459-410F-9666-CB2EA75F29C6}"/>
          </ac:cxnSpMkLst>
        </pc:cxnChg>
        <pc:cxnChg chg="add mod">
          <ac:chgData name="Cristian Chilipirea" userId="34ab170da5908fc4" providerId="LiveId" clId="{657DC964-B470-42A9-AA52-9F1F849BFB76}" dt="2019-10-13T10:06:45.950" v="117" actId="1076"/>
          <ac:cxnSpMkLst>
            <pc:docMk/>
            <pc:sldMk cId="1914018507" sldId="494"/>
            <ac:cxnSpMk id="33" creationId="{6D0289F7-E1D5-4E49-A8E2-CB4348B9914E}"/>
          </ac:cxnSpMkLst>
        </pc:cxnChg>
        <pc:cxnChg chg="add mod">
          <ac:chgData name="Cristian Chilipirea" userId="34ab170da5908fc4" providerId="LiveId" clId="{657DC964-B470-42A9-AA52-9F1F849BFB76}" dt="2019-10-13T10:06:45.950" v="117" actId="1076"/>
          <ac:cxnSpMkLst>
            <pc:docMk/>
            <pc:sldMk cId="1914018507" sldId="494"/>
            <ac:cxnSpMk id="37" creationId="{6B32991D-E345-45D8-AD2A-677E80B9BBDE}"/>
          </ac:cxnSpMkLst>
        </pc:cxnChg>
        <pc:cxnChg chg="add mod">
          <ac:chgData name="Cristian Chilipirea" userId="34ab170da5908fc4" providerId="LiveId" clId="{657DC964-B470-42A9-AA52-9F1F849BFB76}" dt="2019-10-13T10:06:45.950" v="117" actId="1076"/>
          <ac:cxnSpMkLst>
            <pc:docMk/>
            <pc:sldMk cId="1914018507" sldId="494"/>
            <ac:cxnSpMk id="38" creationId="{816AD342-984B-4B54-84B8-909B402ECE2E}"/>
          </ac:cxnSpMkLst>
        </pc:cxnChg>
        <pc:cxnChg chg="add mod">
          <ac:chgData name="Cristian Chilipirea" userId="34ab170da5908fc4" providerId="LiveId" clId="{657DC964-B470-42A9-AA52-9F1F849BFB76}" dt="2019-10-13T10:06:45.950" v="117" actId="1076"/>
          <ac:cxnSpMkLst>
            <pc:docMk/>
            <pc:sldMk cId="1914018507" sldId="494"/>
            <ac:cxnSpMk id="39" creationId="{170E5244-CAEE-4E40-BCB3-62D9BCA24059}"/>
          </ac:cxnSpMkLst>
        </pc:cxnChg>
      </pc:sldChg>
      <pc:sldChg chg="del">
        <pc:chgData name="Cristian Chilipirea" userId="34ab170da5908fc4" providerId="LiveId" clId="{657DC964-B470-42A9-AA52-9F1F849BFB76}" dt="2019-10-13T10:02:33.161" v="8" actId="2696"/>
        <pc:sldMkLst>
          <pc:docMk/>
          <pc:sldMk cId="1937755242" sldId="494"/>
        </pc:sldMkLst>
      </pc:sldChg>
      <pc:sldChg chg="del">
        <pc:chgData name="Cristian Chilipirea" userId="34ab170da5908fc4" providerId="LiveId" clId="{657DC964-B470-42A9-AA52-9F1F849BFB76}" dt="2019-10-13T10:02:33.173" v="9" actId="2696"/>
        <pc:sldMkLst>
          <pc:docMk/>
          <pc:sldMk cId="487379393" sldId="495"/>
        </pc:sldMkLst>
      </pc:sldChg>
      <pc:sldChg chg="addSp delSp modSp add">
        <pc:chgData name="Cristian Chilipirea" userId="34ab170da5908fc4" providerId="LiveId" clId="{657DC964-B470-42A9-AA52-9F1F849BFB76}" dt="2019-10-13T10:07:11.232" v="124" actId="1076"/>
        <pc:sldMkLst>
          <pc:docMk/>
          <pc:sldMk cId="4207083548" sldId="495"/>
        </pc:sldMkLst>
        <pc:spChg chg="mod">
          <ac:chgData name="Cristian Chilipirea" userId="34ab170da5908fc4" providerId="LiveId" clId="{657DC964-B470-42A9-AA52-9F1F849BFB76}" dt="2019-10-13T10:06:57.267" v="119"/>
          <ac:spMkLst>
            <pc:docMk/>
            <pc:sldMk cId="4207083548" sldId="495"/>
            <ac:spMk id="2" creationId="{0C0DCC42-3C73-4B47-A6AC-DA7F6A9556C6}"/>
          </ac:spMkLst>
        </pc:spChg>
        <pc:spChg chg="del">
          <ac:chgData name="Cristian Chilipirea" userId="34ab170da5908fc4" providerId="LiveId" clId="{657DC964-B470-42A9-AA52-9F1F849BFB76}" dt="2019-10-13T10:06:59.247" v="120" actId="478"/>
          <ac:spMkLst>
            <pc:docMk/>
            <pc:sldMk cId="4207083548" sldId="495"/>
            <ac:spMk id="3" creationId="{5ADD4271-C1C9-4B23-865A-67F24E8E91DA}"/>
          </ac:spMkLst>
        </pc:spChg>
        <pc:graphicFrameChg chg="add del">
          <ac:chgData name="Cristian Chilipirea" userId="34ab170da5908fc4" providerId="LiveId" clId="{657DC964-B470-42A9-AA52-9F1F849BFB76}" dt="2019-10-13T10:07:05.577" v="122"/>
          <ac:graphicFrameMkLst>
            <pc:docMk/>
            <pc:sldMk cId="4207083548" sldId="495"/>
            <ac:graphicFrameMk id="4" creationId="{DA686E72-7792-43BC-9392-D99E190A952B}"/>
          </ac:graphicFrameMkLst>
        </pc:graphicFrameChg>
        <pc:graphicFrameChg chg="add mod">
          <ac:chgData name="Cristian Chilipirea" userId="34ab170da5908fc4" providerId="LiveId" clId="{657DC964-B470-42A9-AA52-9F1F849BFB76}" dt="2019-10-13T10:07:11.232" v="124" actId="1076"/>
          <ac:graphicFrameMkLst>
            <pc:docMk/>
            <pc:sldMk cId="4207083548" sldId="495"/>
            <ac:graphicFrameMk id="5" creationId="{A976663D-1590-49E5-9A41-DBA86731BC9B}"/>
          </ac:graphicFrameMkLst>
        </pc:graphicFrameChg>
      </pc:sldChg>
      <pc:sldChg chg="addSp delSp modSp add modAnim">
        <pc:chgData name="Cristian Chilipirea" userId="34ab170da5908fc4" providerId="LiveId" clId="{657DC964-B470-42A9-AA52-9F1F849BFB76}" dt="2019-10-13T10:07:32.929" v="133" actId="1076"/>
        <pc:sldMkLst>
          <pc:docMk/>
          <pc:sldMk cId="3066028781" sldId="496"/>
        </pc:sldMkLst>
        <pc:spChg chg="mod">
          <ac:chgData name="Cristian Chilipirea" userId="34ab170da5908fc4" providerId="LiveId" clId="{657DC964-B470-42A9-AA52-9F1F849BFB76}" dt="2019-10-13T10:07:17.908" v="126"/>
          <ac:spMkLst>
            <pc:docMk/>
            <pc:sldMk cId="3066028781" sldId="496"/>
            <ac:spMk id="2" creationId="{C13C82FB-F052-44CD-8BAA-2C000E450FBE}"/>
          </ac:spMkLst>
        </pc:spChg>
        <pc:spChg chg="del">
          <ac:chgData name="Cristian Chilipirea" userId="34ab170da5908fc4" providerId="LiveId" clId="{657DC964-B470-42A9-AA52-9F1F849BFB76}" dt="2019-10-13T10:07:20.843" v="127" actId="478"/>
          <ac:spMkLst>
            <pc:docMk/>
            <pc:sldMk cId="3066028781" sldId="496"/>
            <ac:spMk id="3" creationId="{A260EC97-1F40-41CA-B853-14474BFE430D}"/>
          </ac:spMkLst>
        </pc:spChg>
        <pc:spChg chg="add del">
          <ac:chgData name="Cristian Chilipirea" userId="34ab170da5908fc4" providerId="LiveId" clId="{657DC964-B470-42A9-AA52-9F1F849BFB76}" dt="2019-10-13T10:07:29.353" v="131"/>
          <ac:spMkLst>
            <pc:docMk/>
            <pc:sldMk cId="3066028781" sldId="496"/>
            <ac:spMk id="4" creationId="{455B2EE8-36CC-42F2-8055-202D83EB7EE0}"/>
          </ac:spMkLst>
        </pc:spChg>
        <pc:spChg chg="add del">
          <ac:chgData name="Cristian Chilipirea" userId="34ab170da5908fc4" providerId="LiveId" clId="{657DC964-B470-42A9-AA52-9F1F849BFB76}" dt="2019-10-13T10:07:29.353" v="131"/>
          <ac:spMkLst>
            <pc:docMk/>
            <pc:sldMk cId="3066028781" sldId="496"/>
            <ac:spMk id="6" creationId="{E8AAE867-D623-4E8C-9917-DCAEC14F3CCB}"/>
          </ac:spMkLst>
        </pc:spChg>
        <pc:spChg chg="add del">
          <ac:chgData name="Cristian Chilipirea" userId="34ab170da5908fc4" providerId="LiveId" clId="{657DC964-B470-42A9-AA52-9F1F849BFB76}" dt="2019-10-13T10:07:29.353" v="131"/>
          <ac:spMkLst>
            <pc:docMk/>
            <pc:sldMk cId="3066028781" sldId="496"/>
            <ac:spMk id="7" creationId="{B693BF61-92BD-4799-8064-B087FD8BB52D}"/>
          </ac:spMkLst>
        </pc:spChg>
        <pc:spChg chg="add del">
          <ac:chgData name="Cristian Chilipirea" userId="34ab170da5908fc4" providerId="LiveId" clId="{657DC964-B470-42A9-AA52-9F1F849BFB76}" dt="2019-10-13T10:07:29.353" v="131"/>
          <ac:spMkLst>
            <pc:docMk/>
            <pc:sldMk cId="3066028781" sldId="496"/>
            <ac:spMk id="8" creationId="{571D6763-4F05-4DD4-B558-F91B26DAFDFE}"/>
          </ac:spMkLst>
        </pc:spChg>
        <pc:spChg chg="add del">
          <ac:chgData name="Cristian Chilipirea" userId="34ab170da5908fc4" providerId="LiveId" clId="{657DC964-B470-42A9-AA52-9F1F849BFB76}" dt="2019-10-13T10:07:29.353" v="131"/>
          <ac:spMkLst>
            <pc:docMk/>
            <pc:sldMk cId="3066028781" sldId="496"/>
            <ac:spMk id="9" creationId="{256396F7-5406-405A-9F31-E8FA06443955}"/>
          </ac:spMkLst>
        </pc:spChg>
        <pc:spChg chg="add del">
          <ac:chgData name="Cristian Chilipirea" userId="34ab170da5908fc4" providerId="LiveId" clId="{657DC964-B470-42A9-AA52-9F1F849BFB76}" dt="2019-10-13T10:07:29.353" v="131"/>
          <ac:spMkLst>
            <pc:docMk/>
            <pc:sldMk cId="3066028781" sldId="496"/>
            <ac:spMk id="10" creationId="{7BA72143-50C2-4755-85F0-03D9B1A7FE4B}"/>
          </ac:spMkLst>
        </pc:spChg>
        <pc:spChg chg="add del">
          <ac:chgData name="Cristian Chilipirea" userId="34ab170da5908fc4" providerId="LiveId" clId="{657DC964-B470-42A9-AA52-9F1F849BFB76}" dt="2019-10-13T10:07:29.353" v="131"/>
          <ac:spMkLst>
            <pc:docMk/>
            <pc:sldMk cId="3066028781" sldId="496"/>
            <ac:spMk id="11" creationId="{3B92BA9C-B21B-4BE2-A1F6-AF2FC66F7B8D}"/>
          </ac:spMkLst>
        </pc:spChg>
        <pc:spChg chg="add del">
          <ac:chgData name="Cristian Chilipirea" userId="34ab170da5908fc4" providerId="LiveId" clId="{657DC964-B470-42A9-AA52-9F1F849BFB76}" dt="2019-10-13T10:07:29.353" v="131"/>
          <ac:spMkLst>
            <pc:docMk/>
            <pc:sldMk cId="3066028781" sldId="496"/>
            <ac:spMk id="12" creationId="{FFD59C01-009F-4A0E-BE6D-35FB67B06A3A}"/>
          </ac:spMkLst>
        </pc:spChg>
        <pc:spChg chg="add del">
          <ac:chgData name="Cristian Chilipirea" userId="34ab170da5908fc4" providerId="LiveId" clId="{657DC964-B470-42A9-AA52-9F1F849BFB76}" dt="2019-10-13T10:07:29.353" v="131"/>
          <ac:spMkLst>
            <pc:docMk/>
            <pc:sldMk cId="3066028781" sldId="496"/>
            <ac:spMk id="13" creationId="{686442B8-7D16-4190-B2DF-DCA07A5C801C}"/>
          </ac:spMkLst>
        </pc:spChg>
        <pc:spChg chg="add del">
          <ac:chgData name="Cristian Chilipirea" userId="34ab170da5908fc4" providerId="LiveId" clId="{657DC964-B470-42A9-AA52-9F1F849BFB76}" dt="2019-10-13T10:07:29.353" v="131"/>
          <ac:spMkLst>
            <pc:docMk/>
            <pc:sldMk cId="3066028781" sldId="496"/>
            <ac:spMk id="14" creationId="{5BC20DC9-F74D-4DB9-8B79-C082639A2184}"/>
          </ac:spMkLst>
        </pc:spChg>
        <pc:spChg chg="add del">
          <ac:chgData name="Cristian Chilipirea" userId="34ab170da5908fc4" providerId="LiveId" clId="{657DC964-B470-42A9-AA52-9F1F849BFB76}" dt="2019-10-13T10:07:29.353" v="131"/>
          <ac:spMkLst>
            <pc:docMk/>
            <pc:sldMk cId="3066028781" sldId="496"/>
            <ac:spMk id="15" creationId="{84DC7E2B-603B-47BB-A2FD-0B9F92BCB374}"/>
          </ac:spMkLst>
        </pc:spChg>
        <pc:spChg chg="add del">
          <ac:chgData name="Cristian Chilipirea" userId="34ab170da5908fc4" providerId="LiveId" clId="{657DC964-B470-42A9-AA52-9F1F849BFB76}" dt="2019-10-13T10:07:29.353" v="131"/>
          <ac:spMkLst>
            <pc:docMk/>
            <pc:sldMk cId="3066028781" sldId="496"/>
            <ac:spMk id="16" creationId="{8DC2FB98-70F8-4688-9AF5-0A019553F0ED}"/>
          </ac:spMkLst>
        </pc:spChg>
        <pc:spChg chg="add del">
          <ac:chgData name="Cristian Chilipirea" userId="34ab170da5908fc4" providerId="LiveId" clId="{657DC964-B470-42A9-AA52-9F1F849BFB76}" dt="2019-10-13T10:07:29.353" v="131"/>
          <ac:spMkLst>
            <pc:docMk/>
            <pc:sldMk cId="3066028781" sldId="496"/>
            <ac:spMk id="17" creationId="{E425B3DE-4689-4A9A-B219-65D986FDFAED}"/>
          </ac:spMkLst>
        </pc:spChg>
        <pc:spChg chg="add del">
          <ac:chgData name="Cristian Chilipirea" userId="34ab170da5908fc4" providerId="LiveId" clId="{657DC964-B470-42A9-AA52-9F1F849BFB76}" dt="2019-10-13T10:07:29.353" v="131"/>
          <ac:spMkLst>
            <pc:docMk/>
            <pc:sldMk cId="3066028781" sldId="496"/>
            <ac:spMk id="23" creationId="{165D00E4-155E-4BA2-8D22-453815615AEA}"/>
          </ac:spMkLst>
        </pc:spChg>
        <pc:spChg chg="add del">
          <ac:chgData name="Cristian Chilipirea" userId="34ab170da5908fc4" providerId="LiveId" clId="{657DC964-B470-42A9-AA52-9F1F849BFB76}" dt="2019-10-13T10:07:29.353" v="131"/>
          <ac:spMkLst>
            <pc:docMk/>
            <pc:sldMk cId="3066028781" sldId="496"/>
            <ac:spMk id="24" creationId="{E3C666DB-87A8-41ED-BA81-B8478BCF8BB6}"/>
          </ac:spMkLst>
        </pc:spChg>
        <pc:spChg chg="add del">
          <ac:chgData name="Cristian Chilipirea" userId="34ab170da5908fc4" providerId="LiveId" clId="{657DC964-B470-42A9-AA52-9F1F849BFB76}" dt="2019-10-13T10:07:29.353" v="131"/>
          <ac:spMkLst>
            <pc:docMk/>
            <pc:sldMk cId="3066028781" sldId="496"/>
            <ac:spMk id="25" creationId="{C8AA9C7E-C56D-4E1A-BC68-9AFDABA8371F}"/>
          </ac:spMkLst>
        </pc:spChg>
        <pc:spChg chg="add del">
          <ac:chgData name="Cristian Chilipirea" userId="34ab170da5908fc4" providerId="LiveId" clId="{657DC964-B470-42A9-AA52-9F1F849BFB76}" dt="2019-10-13T10:07:29.353" v="131"/>
          <ac:spMkLst>
            <pc:docMk/>
            <pc:sldMk cId="3066028781" sldId="496"/>
            <ac:spMk id="26" creationId="{9C15DB9D-D885-4B57-87AD-88E67A577581}"/>
          </ac:spMkLst>
        </pc:spChg>
        <pc:spChg chg="add del">
          <ac:chgData name="Cristian Chilipirea" userId="34ab170da5908fc4" providerId="LiveId" clId="{657DC964-B470-42A9-AA52-9F1F849BFB76}" dt="2019-10-13T10:07:29.353" v="131"/>
          <ac:spMkLst>
            <pc:docMk/>
            <pc:sldMk cId="3066028781" sldId="496"/>
            <ac:spMk id="27" creationId="{124C4FCE-9036-4E46-BCB5-867EC861AA45}"/>
          </ac:spMkLst>
        </pc:spChg>
        <pc:spChg chg="add del">
          <ac:chgData name="Cristian Chilipirea" userId="34ab170da5908fc4" providerId="LiveId" clId="{657DC964-B470-42A9-AA52-9F1F849BFB76}" dt="2019-10-13T10:07:29.353" v="131"/>
          <ac:spMkLst>
            <pc:docMk/>
            <pc:sldMk cId="3066028781" sldId="496"/>
            <ac:spMk id="28" creationId="{7BCC2654-390F-4611-BCAA-FEC220663CDE}"/>
          </ac:spMkLst>
        </pc:spChg>
        <pc:spChg chg="add del">
          <ac:chgData name="Cristian Chilipirea" userId="34ab170da5908fc4" providerId="LiveId" clId="{657DC964-B470-42A9-AA52-9F1F849BFB76}" dt="2019-10-13T10:07:29.353" v="131"/>
          <ac:spMkLst>
            <pc:docMk/>
            <pc:sldMk cId="3066028781" sldId="496"/>
            <ac:spMk id="29" creationId="{02D03DFC-64F2-4D42-9283-ADE05F2BB963}"/>
          </ac:spMkLst>
        </pc:spChg>
        <pc:spChg chg="add del">
          <ac:chgData name="Cristian Chilipirea" userId="34ab170da5908fc4" providerId="LiveId" clId="{657DC964-B470-42A9-AA52-9F1F849BFB76}" dt="2019-10-13T10:07:29.353" v="131"/>
          <ac:spMkLst>
            <pc:docMk/>
            <pc:sldMk cId="3066028781" sldId="496"/>
            <ac:spMk id="35" creationId="{BD9B3FFD-72CA-4E66-A8C0-3BAA235823AD}"/>
          </ac:spMkLst>
        </pc:spChg>
        <pc:spChg chg="add mod">
          <ac:chgData name="Cristian Chilipirea" userId="34ab170da5908fc4" providerId="LiveId" clId="{657DC964-B470-42A9-AA52-9F1F849BFB76}" dt="2019-10-13T10:07:32.929" v="133" actId="1076"/>
          <ac:spMkLst>
            <pc:docMk/>
            <pc:sldMk cId="3066028781" sldId="496"/>
            <ac:spMk id="36" creationId="{F2B37CAA-6273-4AE2-8125-457B1B28A52B}"/>
          </ac:spMkLst>
        </pc:spChg>
        <pc:spChg chg="add mod">
          <ac:chgData name="Cristian Chilipirea" userId="34ab170da5908fc4" providerId="LiveId" clId="{657DC964-B470-42A9-AA52-9F1F849BFB76}" dt="2019-10-13T10:07:32.929" v="133" actId="1076"/>
          <ac:spMkLst>
            <pc:docMk/>
            <pc:sldMk cId="3066028781" sldId="496"/>
            <ac:spMk id="38" creationId="{E3B9EE15-6EF9-4500-905B-B8ACE858F335}"/>
          </ac:spMkLst>
        </pc:spChg>
        <pc:spChg chg="add mod">
          <ac:chgData name="Cristian Chilipirea" userId="34ab170da5908fc4" providerId="LiveId" clId="{657DC964-B470-42A9-AA52-9F1F849BFB76}" dt="2019-10-13T10:07:32.929" v="133" actId="1076"/>
          <ac:spMkLst>
            <pc:docMk/>
            <pc:sldMk cId="3066028781" sldId="496"/>
            <ac:spMk id="39" creationId="{ED12F372-4362-46D5-89CB-06FA3095FDEB}"/>
          </ac:spMkLst>
        </pc:spChg>
        <pc:spChg chg="add mod">
          <ac:chgData name="Cristian Chilipirea" userId="34ab170da5908fc4" providerId="LiveId" clId="{657DC964-B470-42A9-AA52-9F1F849BFB76}" dt="2019-10-13T10:07:32.929" v="133" actId="1076"/>
          <ac:spMkLst>
            <pc:docMk/>
            <pc:sldMk cId="3066028781" sldId="496"/>
            <ac:spMk id="40" creationId="{6F7710E4-5690-4261-8044-3D031A7F4D4F}"/>
          </ac:spMkLst>
        </pc:spChg>
        <pc:spChg chg="add mod">
          <ac:chgData name="Cristian Chilipirea" userId="34ab170da5908fc4" providerId="LiveId" clId="{657DC964-B470-42A9-AA52-9F1F849BFB76}" dt="2019-10-13T10:07:32.929" v="133" actId="1076"/>
          <ac:spMkLst>
            <pc:docMk/>
            <pc:sldMk cId="3066028781" sldId="496"/>
            <ac:spMk id="41" creationId="{D6C951CB-E5BE-4324-9874-89897AAA8821}"/>
          </ac:spMkLst>
        </pc:spChg>
        <pc:spChg chg="add mod">
          <ac:chgData name="Cristian Chilipirea" userId="34ab170da5908fc4" providerId="LiveId" clId="{657DC964-B470-42A9-AA52-9F1F849BFB76}" dt="2019-10-13T10:07:32.929" v="133" actId="1076"/>
          <ac:spMkLst>
            <pc:docMk/>
            <pc:sldMk cId="3066028781" sldId="496"/>
            <ac:spMk id="42" creationId="{233D90C5-7782-4845-8B45-15198072DA59}"/>
          </ac:spMkLst>
        </pc:spChg>
        <pc:spChg chg="add mod">
          <ac:chgData name="Cristian Chilipirea" userId="34ab170da5908fc4" providerId="LiveId" clId="{657DC964-B470-42A9-AA52-9F1F849BFB76}" dt="2019-10-13T10:07:32.929" v="133" actId="1076"/>
          <ac:spMkLst>
            <pc:docMk/>
            <pc:sldMk cId="3066028781" sldId="496"/>
            <ac:spMk id="43" creationId="{1020BF1B-DB96-46F8-87EB-7060930D5830}"/>
          </ac:spMkLst>
        </pc:spChg>
        <pc:spChg chg="add mod">
          <ac:chgData name="Cristian Chilipirea" userId="34ab170da5908fc4" providerId="LiveId" clId="{657DC964-B470-42A9-AA52-9F1F849BFB76}" dt="2019-10-13T10:07:32.929" v="133" actId="1076"/>
          <ac:spMkLst>
            <pc:docMk/>
            <pc:sldMk cId="3066028781" sldId="496"/>
            <ac:spMk id="44" creationId="{81AB6F41-F711-471C-A4C8-18B40EDE8E26}"/>
          </ac:spMkLst>
        </pc:spChg>
        <pc:spChg chg="add mod">
          <ac:chgData name="Cristian Chilipirea" userId="34ab170da5908fc4" providerId="LiveId" clId="{657DC964-B470-42A9-AA52-9F1F849BFB76}" dt="2019-10-13T10:07:32.929" v="133" actId="1076"/>
          <ac:spMkLst>
            <pc:docMk/>
            <pc:sldMk cId="3066028781" sldId="496"/>
            <ac:spMk id="45" creationId="{470E29D1-A004-4D41-8460-4F44EA69047F}"/>
          </ac:spMkLst>
        </pc:spChg>
        <pc:spChg chg="add mod">
          <ac:chgData name="Cristian Chilipirea" userId="34ab170da5908fc4" providerId="LiveId" clId="{657DC964-B470-42A9-AA52-9F1F849BFB76}" dt="2019-10-13T10:07:32.929" v="133" actId="1076"/>
          <ac:spMkLst>
            <pc:docMk/>
            <pc:sldMk cId="3066028781" sldId="496"/>
            <ac:spMk id="46" creationId="{092BE21D-CECC-4C58-8270-2AE37535A9B8}"/>
          </ac:spMkLst>
        </pc:spChg>
        <pc:spChg chg="add mod">
          <ac:chgData name="Cristian Chilipirea" userId="34ab170da5908fc4" providerId="LiveId" clId="{657DC964-B470-42A9-AA52-9F1F849BFB76}" dt="2019-10-13T10:07:32.929" v="133" actId="1076"/>
          <ac:spMkLst>
            <pc:docMk/>
            <pc:sldMk cId="3066028781" sldId="496"/>
            <ac:spMk id="47" creationId="{B2472463-CAE1-4F85-ABD5-5990D1F0E279}"/>
          </ac:spMkLst>
        </pc:spChg>
        <pc:spChg chg="add mod">
          <ac:chgData name="Cristian Chilipirea" userId="34ab170da5908fc4" providerId="LiveId" clId="{657DC964-B470-42A9-AA52-9F1F849BFB76}" dt="2019-10-13T10:07:32.929" v="133" actId="1076"/>
          <ac:spMkLst>
            <pc:docMk/>
            <pc:sldMk cId="3066028781" sldId="496"/>
            <ac:spMk id="48" creationId="{CDB50B62-C4D7-4A39-866E-690985E7385B}"/>
          </ac:spMkLst>
        </pc:spChg>
        <pc:spChg chg="add mod">
          <ac:chgData name="Cristian Chilipirea" userId="34ab170da5908fc4" providerId="LiveId" clId="{657DC964-B470-42A9-AA52-9F1F849BFB76}" dt="2019-10-13T10:07:32.929" v="133" actId="1076"/>
          <ac:spMkLst>
            <pc:docMk/>
            <pc:sldMk cId="3066028781" sldId="496"/>
            <ac:spMk id="49" creationId="{88582247-10AB-417D-B834-C027BD45EC83}"/>
          </ac:spMkLst>
        </pc:spChg>
        <pc:spChg chg="add mod">
          <ac:chgData name="Cristian Chilipirea" userId="34ab170da5908fc4" providerId="LiveId" clId="{657DC964-B470-42A9-AA52-9F1F849BFB76}" dt="2019-10-13T10:07:32.929" v="133" actId="1076"/>
          <ac:spMkLst>
            <pc:docMk/>
            <pc:sldMk cId="3066028781" sldId="496"/>
            <ac:spMk id="55" creationId="{A2B277CE-6390-4F39-B087-467D4FE51031}"/>
          </ac:spMkLst>
        </pc:spChg>
        <pc:spChg chg="add mod">
          <ac:chgData name="Cristian Chilipirea" userId="34ab170da5908fc4" providerId="LiveId" clId="{657DC964-B470-42A9-AA52-9F1F849BFB76}" dt="2019-10-13T10:07:32.929" v="133" actId="1076"/>
          <ac:spMkLst>
            <pc:docMk/>
            <pc:sldMk cId="3066028781" sldId="496"/>
            <ac:spMk id="56" creationId="{C815E3EF-AFF9-4EBB-A784-1B8FF3C578D4}"/>
          </ac:spMkLst>
        </pc:spChg>
        <pc:spChg chg="add mod">
          <ac:chgData name="Cristian Chilipirea" userId="34ab170da5908fc4" providerId="LiveId" clId="{657DC964-B470-42A9-AA52-9F1F849BFB76}" dt="2019-10-13T10:07:32.929" v="133" actId="1076"/>
          <ac:spMkLst>
            <pc:docMk/>
            <pc:sldMk cId="3066028781" sldId="496"/>
            <ac:spMk id="57" creationId="{1D7F7F20-9DF2-44BA-9FF9-02A76667F4D5}"/>
          </ac:spMkLst>
        </pc:spChg>
        <pc:spChg chg="add mod">
          <ac:chgData name="Cristian Chilipirea" userId="34ab170da5908fc4" providerId="LiveId" clId="{657DC964-B470-42A9-AA52-9F1F849BFB76}" dt="2019-10-13T10:07:32.929" v="133" actId="1076"/>
          <ac:spMkLst>
            <pc:docMk/>
            <pc:sldMk cId="3066028781" sldId="496"/>
            <ac:spMk id="58" creationId="{F1432EA5-B9BB-4C73-8545-014DFA9D9FA4}"/>
          </ac:spMkLst>
        </pc:spChg>
        <pc:spChg chg="add mod">
          <ac:chgData name="Cristian Chilipirea" userId="34ab170da5908fc4" providerId="LiveId" clId="{657DC964-B470-42A9-AA52-9F1F849BFB76}" dt="2019-10-13T10:07:32.929" v="133" actId="1076"/>
          <ac:spMkLst>
            <pc:docMk/>
            <pc:sldMk cId="3066028781" sldId="496"/>
            <ac:spMk id="59" creationId="{4B4DCA5B-586C-48E8-B91B-3D870CA5D72F}"/>
          </ac:spMkLst>
        </pc:spChg>
        <pc:spChg chg="add mod">
          <ac:chgData name="Cristian Chilipirea" userId="34ab170da5908fc4" providerId="LiveId" clId="{657DC964-B470-42A9-AA52-9F1F849BFB76}" dt="2019-10-13T10:07:32.929" v="133" actId="1076"/>
          <ac:spMkLst>
            <pc:docMk/>
            <pc:sldMk cId="3066028781" sldId="496"/>
            <ac:spMk id="60" creationId="{2279A0CE-E3B9-4820-88E2-3C2AA17C5D66}"/>
          </ac:spMkLst>
        </pc:spChg>
        <pc:spChg chg="add mod">
          <ac:chgData name="Cristian Chilipirea" userId="34ab170da5908fc4" providerId="LiveId" clId="{657DC964-B470-42A9-AA52-9F1F849BFB76}" dt="2019-10-13T10:07:32.929" v="133" actId="1076"/>
          <ac:spMkLst>
            <pc:docMk/>
            <pc:sldMk cId="3066028781" sldId="496"/>
            <ac:spMk id="61" creationId="{F8BC5C8F-220C-4516-A53A-02C46F7BE81E}"/>
          </ac:spMkLst>
        </pc:spChg>
        <pc:spChg chg="add mod">
          <ac:chgData name="Cristian Chilipirea" userId="34ab170da5908fc4" providerId="LiveId" clId="{657DC964-B470-42A9-AA52-9F1F849BFB76}" dt="2019-10-13T10:07:32.929" v="133" actId="1076"/>
          <ac:spMkLst>
            <pc:docMk/>
            <pc:sldMk cId="3066028781" sldId="496"/>
            <ac:spMk id="67" creationId="{BE15A452-7837-4139-B6BF-D53B38FD1B78}"/>
          </ac:spMkLst>
        </pc:spChg>
        <pc:cxnChg chg="add del">
          <ac:chgData name="Cristian Chilipirea" userId="34ab170da5908fc4" providerId="LiveId" clId="{657DC964-B470-42A9-AA52-9F1F849BFB76}" dt="2019-10-13T10:07:29.353" v="131"/>
          <ac:cxnSpMkLst>
            <pc:docMk/>
            <pc:sldMk cId="3066028781" sldId="496"/>
            <ac:cxnSpMk id="5" creationId="{F96B0FB8-2F7C-410E-8A6A-11C751D2F989}"/>
          </ac:cxnSpMkLst>
        </pc:cxnChg>
        <pc:cxnChg chg="add del">
          <ac:chgData name="Cristian Chilipirea" userId="34ab170da5908fc4" providerId="LiveId" clId="{657DC964-B470-42A9-AA52-9F1F849BFB76}" dt="2019-10-13T10:07:29.353" v="131"/>
          <ac:cxnSpMkLst>
            <pc:docMk/>
            <pc:sldMk cId="3066028781" sldId="496"/>
            <ac:cxnSpMk id="18" creationId="{48F36267-69B9-4371-B5DE-0F46429D2E8E}"/>
          </ac:cxnSpMkLst>
        </pc:cxnChg>
        <pc:cxnChg chg="add del">
          <ac:chgData name="Cristian Chilipirea" userId="34ab170da5908fc4" providerId="LiveId" clId="{657DC964-B470-42A9-AA52-9F1F849BFB76}" dt="2019-10-13T10:07:29.353" v="131"/>
          <ac:cxnSpMkLst>
            <pc:docMk/>
            <pc:sldMk cId="3066028781" sldId="496"/>
            <ac:cxnSpMk id="19" creationId="{C8158126-434F-428C-8E0E-683160DDFB8B}"/>
          </ac:cxnSpMkLst>
        </pc:cxnChg>
        <pc:cxnChg chg="add del">
          <ac:chgData name="Cristian Chilipirea" userId="34ab170da5908fc4" providerId="LiveId" clId="{657DC964-B470-42A9-AA52-9F1F849BFB76}" dt="2019-10-13T10:07:29.353" v="131"/>
          <ac:cxnSpMkLst>
            <pc:docMk/>
            <pc:sldMk cId="3066028781" sldId="496"/>
            <ac:cxnSpMk id="20" creationId="{9AAA3456-FF9D-4DBF-BCCB-FF9706B78F09}"/>
          </ac:cxnSpMkLst>
        </pc:cxnChg>
        <pc:cxnChg chg="add del">
          <ac:chgData name="Cristian Chilipirea" userId="34ab170da5908fc4" providerId="LiveId" clId="{657DC964-B470-42A9-AA52-9F1F849BFB76}" dt="2019-10-13T10:07:29.353" v="131"/>
          <ac:cxnSpMkLst>
            <pc:docMk/>
            <pc:sldMk cId="3066028781" sldId="496"/>
            <ac:cxnSpMk id="21" creationId="{60466914-33B5-44B0-B421-BB97189E04A9}"/>
          </ac:cxnSpMkLst>
        </pc:cxnChg>
        <pc:cxnChg chg="add del">
          <ac:chgData name="Cristian Chilipirea" userId="34ab170da5908fc4" providerId="LiveId" clId="{657DC964-B470-42A9-AA52-9F1F849BFB76}" dt="2019-10-13T10:07:29.353" v="131"/>
          <ac:cxnSpMkLst>
            <pc:docMk/>
            <pc:sldMk cId="3066028781" sldId="496"/>
            <ac:cxnSpMk id="22" creationId="{E3B1175E-006A-4660-B015-EC0CBB5EB001}"/>
          </ac:cxnSpMkLst>
        </pc:cxnChg>
        <pc:cxnChg chg="add del">
          <ac:chgData name="Cristian Chilipirea" userId="34ab170da5908fc4" providerId="LiveId" clId="{657DC964-B470-42A9-AA52-9F1F849BFB76}" dt="2019-10-13T10:07:29.353" v="131"/>
          <ac:cxnSpMkLst>
            <pc:docMk/>
            <pc:sldMk cId="3066028781" sldId="496"/>
            <ac:cxnSpMk id="30" creationId="{41770D27-09C9-499D-8D66-250B56629328}"/>
          </ac:cxnSpMkLst>
        </pc:cxnChg>
        <pc:cxnChg chg="add del">
          <ac:chgData name="Cristian Chilipirea" userId="34ab170da5908fc4" providerId="LiveId" clId="{657DC964-B470-42A9-AA52-9F1F849BFB76}" dt="2019-10-13T10:07:29.353" v="131"/>
          <ac:cxnSpMkLst>
            <pc:docMk/>
            <pc:sldMk cId="3066028781" sldId="496"/>
            <ac:cxnSpMk id="31" creationId="{31D8A46E-45FD-4A59-BA5E-43A994770520}"/>
          </ac:cxnSpMkLst>
        </pc:cxnChg>
        <pc:cxnChg chg="add del">
          <ac:chgData name="Cristian Chilipirea" userId="34ab170da5908fc4" providerId="LiveId" clId="{657DC964-B470-42A9-AA52-9F1F849BFB76}" dt="2019-10-13T10:07:29.353" v="131"/>
          <ac:cxnSpMkLst>
            <pc:docMk/>
            <pc:sldMk cId="3066028781" sldId="496"/>
            <ac:cxnSpMk id="32" creationId="{3375BB11-85F5-40DE-AC28-2554AE790990}"/>
          </ac:cxnSpMkLst>
        </pc:cxnChg>
        <pc:cxnChg chg="add del">
          <ac:chgData name="Cristian Chilipirea" userId="34ab170da5908fc4" providerId="LiveId" clId="{657DC964-B470-42A9-AA52-9F1F849BFB76}" dt="2019-10-13T10:07:29.353" v="131"/>
          <ac:cxnSpMkLst>
            <pc:docMk/>
            <pc:sldMk cId="3066028781" sldId="496"/>
            <ac:cxnSpMk id="33" creationId="{E82ED1CC-AB2B-40B7-B71F-C856D94B1BD0}"/>
          </ac:cxnSpMkLst>
        </pc:cxnChg>
        <pc:cxnChg chg="add del">
          <ac:chgData name="Cristian Chilipirea" userId="34ab170da5908fc4" providerId="LiveId" clId="{657DC964-B470-42A9-AA52-9F1F849BFB76}" dt="2019-10-13T10:07:29.353" v="131"/>
          <ac:cxnSpMkLst>
            <pc:docMk/>
            <pc:sldMk cId="3066028781" sldId="496"/>
            <ac:cxnSpMk id="34" creationId="{BA72FEA1-520F-40E8-80E4-950F6CCB92AD}"/>
          </ac:cxnSpMkLst>
        </pc:cxnChg>
        <pc:cxnChg chg="add mod">
          <ac:chgData name="Cristian Chilipirea" userId="34ab170da5908fc4" providerId="LiveId" clId="{657DC964-B470-42A9-AA52-9F1F849BFB76}" dt="2019-10-13T10:07:32.929" v="133" actId="1076"/>
          <ac:cxnSpMkLst>
            <pc:docMk/>
            <pc:sldMk cId="3066028781" sldId="496"/>
            <ac:cxnSpMk id="37" creationId="{2811B142-9B21-4EB6-9C2B-3C92F419849C}"/>
          </ac:cxnSpMkLst>
        </pc:cxnChg>
        <pc:cxnChg chg="add mod">
          <ac:chgData name="Cristian Chilipirea" userId="34ab170da5908fc4" providerId="LiveId" clId="{657DC964-B470-42A9-AA52-9F1F849BFB76}" dt="2019-10-13T10:07:32.929" v="133" actId="1076"/>
          <ac:cxnSpMkLst>
            <pc:docMk/>
            <pc:sldMk cId="3066028781" sldId="496"/>
            <ac:cxnSpMk id="50" creationId="{CB06D8FA-17AF-461F-80A0-6E92450015BB}"/>
          </ac:cxnSpMkLst>
        </pc:cxnChg>
        <pc:cxnChg chg="add mod">
          <ac:chgData name="Cristian Chilipirea" userId="34ab170da5908fc4" providerId="LiveId" clId="{657DC964-B470-42A9-AA52-9F1F849BFB76}" dt="2019-10-13T10:07:32.929" v="133" actId="1076"/>
          <ac:cxnSpMkLst>
            <pc:docMk/>
            <pc:sldMk cId="3066028781" sldId="496"/>
            <ac:cxnSpMk id="51" creationId="{1BCD9F33-224D-420E-A923-B14E37E53CD7}"/>
          </ac:cxnSpMkLst>
        </pc:cxnChg>
        <pc:cxnChg chg="add mod">
          <ac:chgData name="Cristian Chilipirea" userId="34ab170da5908fc4" providerId="LiveId" clId="{657DC964-B470-42A9-AA52-9F1F849BFB76}" dt="2019-10-13T10:07:32.929" v="133" actId="1076"/>
          <ac:cxnSpMkLst>
            <pc:docMk/>
            <pc:sldMk cId="3066028781" sldId="496"/>
            <ac:cxnSpMk id="52" creationId="{4E00D739-B3BD-4347-BD98-7D061ECDE035}"/>
          </ac:cxnSpMkLst>
        </pc:cxnChg>
        <pc:cxnChg chg="add mod">
          <ac:chgData name="Cristian Chilipirea" userId="34ab170da5908fc4" providerId="LiveId" clId="{657DC964-B470-42A9-AA52-9F1F849BFB76}" dt="2019-10-13T10:07:32.929" v="133" actId="1076"/>
          <ac:cxnSpMkLst>
            <pc:docMk/>
            <pc:sldMk cId="3066028781" sldId="496"/>
            <ac:cxnSpMk id="53" creationId="{B071E4CC-7A4E-4ADA-97BE-07DEEF7DA30F}"/>
          </ac:cxnSpMkLst>
        </pc:cxnChg>
        <pc:cxnChg chg="add mod">
          <ac:chgData name="Cristian Chilipirea" userId="34ab170da5908fc4" providerId="LiveId" clId="{657DC964-B470-42A9-AA52-9F1F849BFB76}" dt="2019-10-13T10:07:32.929" v="133" actId="1076"/>
          <ac:cxnSpMkLst>
            <pc:docMk/>
            <pc:sldMk cId="3066028781" sldId="496"/>
            <ac:cxnSpMk id="54" creationId="{52FBF091-4931-4B5E-A9BB-E456FA13B841}"/>
          </ac:cxnSpMkLst>
        </pc:cxnChg>
        <pc:cxnChg chg="add mod">
          <ac:chgData name="Cristian Chilipirea" userId="34ab170da5908fc4" providerId="LiveId" clId="{657DC964-B470-42A9-AA52-9F1F849BFB76}" dt="2019-10-13T10:07:32.929" v="133" actId="1076"/>
          <ac:cxnSpMkLst>
            <pc:docMk/>
            <pc:sldMk cId="3066028781" sldId="496"/>
            <ac:cxnSpMk id="62" creationId="{315A03C1-BD75-40B3-A5F0-5E487A6F8AEA}"/>
          </ac:cxnSpMkLst>
        </pc:cxnChg>
        <pc:cxnChg chg="add mod">
          <ac:chgData name="Cristian Chilipirea" userId="34ab170da5908fc4" providerId="LiveId" clId="{657DC964-B470-42A9-AA52-9F1F849BFB76}" dt="2019-10-13T10:07:32.929" v="133" actId="1076"/>
          <ac:cxnSpMkLst>
            <pc:docMk/>
            <pc:sldMk cId="3066028781" sldId="496"/>
            <ac:cxnSpMk id="63" creationId="{9241295B-0BBC-4B51-BFB6-263BFEC1A2C6}"/>
          </ac:cxnSpMkLst>
        </pc:cxnChg>
        <pc:cxnChg chg="add mod">
          <ac:chgData name="Cristian Chilipirea" userId="34ab170da5908fc4" providerId="LiveId" clId="{657DC964-B470-42A9-AA52-9F1F849BFB76}" dt="2019-10-13T10:07:32.929" v="133" actId="1076"/>
          <ac:cxnSpMkLst>
            <pc:docMk/>
            <pc:sldMk cId="3066028781" sldId="496"/>
            <ac:cxnSpMk id="64" creationId="{C3EB69C1-E524-4FFA-9C3E-4703CEB8D165}"/>
          </ac:cxnSpMkLst>
        </pc:cxnChg>
        <pc:cxnChg chg="add mod">
          <ac:chgData name="Cristian Chilipirea" userId="34ab170da5908fc4" providerId="LiveId" clId="{657DC964-B470-42A9-AA52-9F1F849BFB76}" dt="2019-10-13T10:07:32.929" v="133" actId="1076"/>
          <ac:cxnSpMkLst>
            <pc:docMk/>
            <pc:sldMk cId="3066028781" sldId="496"/>
            <ac:cxnSpMk id="65" creationId="{69817E78-D67F-43BE-B08F-EEC20F6AF852}"/>
          </ac:cxnSpMkLst>
        </pc:cxnChg>
        <pc:cxnChg chg="add mod">
          <ac:chgData name="Cristian Chilipirea" userId="34ab170da5908fc4" providerId="LiveId" clId="{657DC964-B470-42A9-AA52-9F1F849BFB76}" dt="2019-10-13T10:07:32.929" v="133" actId="1076"/>
          <ac:cxnSpMkLst>
            <pc:docMk/>
            <pc:sldMk cId="3066028781" sldId="496"/>
            <ac:cxnSpMk id="66" creationId="{AC2D35EE-671B-4373-81D5-D1558A2530C7}"/>
          </ac:cxnSpMkLst>
        </pc:cxnChg>
      </pc:sldChg>
      <pc:sldChg chg="del">
        <pc:chgData name="Cristian Chilipirea" userId="34ab170da5908fc4" providerId="LiveId" clId="{657DC964-B470-42A9-AA52-9F1F849BFB76}" dt="2019-10-13T10:02:33.222" v="10" actId="2696"/>
        <pc:sldMkLst>
          <pc:docMk/>
          <pc:sldMk cId="3763663029" sldId="496"/>
        </pc:sldMkLst>
      </pc:sldChg>
      <pc:sldChg chg="del">
        <pc:chgData name="Cristian Chilipirea" userId="34ab170da5908fc4" providerId="LiveId" clId="{657DC964-B470-42A9-AA52-9F1F849BFB76}" dt="2019-10-13T10:02:33.311" v="11" actId="2696"/>
        <pc:sldMkLst>
          <pc:docMk/>
          <pc:sldMk cId="3065354528" sldId="497"/>
        </pc:sldMkLst>
      </pc:sldChg>
      <pc:sldChg chg="addSp delSp modSp add modAnim">
        <pc:chgData name="Cristian Chilipirea" userId="34ab170da5908fc4" providerId="LiveId" clId="{657DC964-B470-42A9-AA52-9F1F849BFB76}" dt="2019-10-13T10:08:27.818" v="147"/>
        <pc:sldMkLst>
          <pc:docMk/>
          <pc:sldMk cId="4098173307" sldId="497"/>
        </pc:sldMkLst>
        <pc:spChg chg="mod">
          <ac:chgData name="Cristian Chilipirea" userId="34ab170da5908fc4" providerId="LiveId" clId="{657DC964-B470-42A9-AA52-9F1F849BFB76}" dt="2019-10-13T10:08:17.576" v="141"/>
          <ac:spMkLst>
            <pc:docMk/>
            <pc:sldMk cId="4098173307" sldId="497"/>
            <ac:spMk id="2" creationId="{3F32CA8D-8CA5-4965-9735-BF30DD46B532}"/>
          </ac:spMkLst>
        </pc:spChg>
        <pc:spChg chg="del">
          <ac:chgData name="Cristian Chilipirea" userId="34ab170da5908fc4" providerId="LiveId" clId="{657DC964-B470-42A9-AA52-9F1F849BFB76}" dt="2019-10-13T10:08:19.907" v="142" actId="478"/>
          <ac:spMkLst>
            <pc:docMk/>
            <pc:sldMk cId="4098173307" sldId="497"/>
            <ac:spMk id="3" creationId="{2879EFDC-0F00-4CD0-8357-2BD7D22B9794}"/>
          </ac:spMkLst>
        </pc:spChg>
        <pc:spChg chg="add del">
          <ac:chgData name="Cristian Chilipirea" userId="34ab170da5908fc4" providerId="LiveId" clId="{657DC964-B470-42A9-AA52-9F1F849BFB76}" dt="2019-10-13T10:08:27.804" v="146"/>
          <ac:spMkLst>
            <pc:docMk/>
            <pc:sldMk cId="4098173307" sldId="497"/>
            <ac:spMk id="4" creationId="{22F98031-1347-4335-9FEE-D19A752D6A8B}"/>
          </ac:spMkLst>
        </pc:spChg>
        <pc:spChg chg="add del">
          <ac:chgData name="Cristian Chilipirea" userId="34ab170da5908fc4" providerId="LiveId" clId="{657DC964-B470-42A9-AA52-9F1F849BFB76}" dt="2019-10-13T10:08:27.804" v="146"/>
          <ac:spMkLst>
            <pc:docMk/>
            <pc:sldMk cId="4098173307" sldId="497"/>
            <ac:spMk id="6" creationId="{0C516A34-2546-4558-888A-E6ABD98A8844}"/>
          </ac:spMkLst>
        </pc:spChg>
        <pc:spChg chg="add del">
          <ac:chgData name="Cristian Chilipirea" userId="34ab170da5908fc4" providerId="LiveId" clId="{657DC964-B470-42A9-AA52-9F1F849BFB76}" dt="2019-10-13T10:08:27.804" v="146"/>
          <ac:spMkLst>
            <pc:docMk/>
            <pc:sldMk cId="4098173307" sldId="497"/>
            <ac:spMk id="7" creationId="{361F52CB-927C-4E07-A3A8-34F915E9B9EB}"/>
          </ac:spMkLst>
        </pc:spChg>
        <pc:spChg chg="add del">
          <ac:chgData name="Cristian Chilipirea" userId="34ab170da5908fc4" providerId="LiveId" clId="{657DC964-B470-42A9-AA52-9F1F849BFB76}" dt="2019-10-13T10:08:27.804" v="146"/>
          <ac:spMkLst>
            <pc:docMk/>
            <pc:sldMk cId="4098173307" sldId="497"/>
            <ac:spMk id="8" creationId="{86DD4B57-591A-4927-9DD5-A65EA9F09DA0}"/>
          </ac:spMkLst>
        </pc:spChg>
        <pc:spChg chg="add del">
          <ac:chgData name="Cristian Chilipirea" userId="34ab170da5908fc4" providerId="LiveId" clId="{657DC964-B470-42A9-AA52-9F1F849BFB76}" dt="2019-10-13T10:08:27.804" v="146"/>
          <ac:spMkLst>
            <pc:docMk/>
            <pc:sldMk cId="4098173307" sldId="497"/>
            <ac:spMk id="9" creationId="{48535AF1-0D1B-4C74-9A2C-066F4B851943}"/>
          </ac:spMkLst>
        </pc:spChg>
        <pc:spChg chg="add del">
          <ac:chgData name="Cristian Chilipirea" userId="34ab170da5908fc4" providerId="LiveId" clId="{657DC964-B470-42A9-AA52-9F1F849BFB76}" dt="2019-10-13T10:08:27.804" v="146"/>
          <ac:spMkLst>
            <pc:docMk/>
            <pc:sldMk cId="4098173307" sldId="497"/>
            <ac:spMk id="10" creationId="{C3525BC6-85BD-4ECC-B48F-2EEDD630B0E1}"/>
          </ac:spMkLst>
        </pc:spChg>
        <pc:spChg chg="add del">
          <ac:chgData name="Cristian Chilipirea" userId="34ab170da5908fc4" providerId="LiveId" clId="{657DC964-B470-42A9-AA52-9F1F849BFB76}" dt="2019-10-13T10:08:27.804" v="146"/>
          <ac:spMkLst>
            <pc:docMk/>
            <pc:sldMk cId="4098173307" sldId="497"/>
            <ac:spMk id="11" creationId="{64F59FA7-A14F-416D-BB7F-D71D470833B9}"/>
          </ac:spMkLst>
        </pc:spChg>
        <pc:spChg chg="add del">
          <ac:chgData name="Cristian Chilipirea" userId="34ab170da5908fc4" providerId="LiveId" clId="{657DC964-B470-42A9-AA52-9F1F849BFB76}" dt="2019-10-13T10:08:27.804" v="146"/>
          <ac:spMkLst>
            <pc:docMk/>
            <pc:sldMk cId="4098173307" sldId="497"/>
            <ac:spMk id="12" creationId="{5F0AF861-B55B-47B8-8B84-7D9C0EBAE657}"/>
          </ac:spMkLst>
        </pc:spChg>
        <pc:spChg chg="add del">
          <ac:chgData name="Cristian Chilipirea" userId="34ab170da5908fc4" providerId="LiveId" clId="{657DC964-B470-42A9-AA52-9F1F849BFB76}" dt="2019-10-13T10:08:27.804" v="146"/>
          <ac:spMkLst>
            <pc:docMk/>
            <pc:sldMk cId="4098173307" sldId="497"/>
            <ac:spMk id="13" creationId="{4994DC3F-4E77-40E8-8F82-DAA031F0184A}"/>
          </ac:spMkLst>
        </pc:spChg>
        <pc:spChg chg="add del">
          <ac:chgData name="Cristian Chilipirea" userId="34ab170da5908fc4" providerId="LiveId" clId="{657DC964-B470-42A9-AA52-9F1F849BFB76}" dt="2019-10-13T10:08:27.804" v="146"/>
          <ac:spMkLst>
            <pc:docMk/>
            <pc:sldMk cId="4098173307" sldId="497"/>
            <ac:spMk id="14" creationId="{BA9F08FD-1226-4CED-BD53-0D213FD4ABC6}"/>
          </ac:spMkLst>
        </pc:spChg>
        <pc:spChg chg="add del">
          <ac:chgData name="Cristian Chilipirea" userId="34ab170da5908fc4" providerId="LiveId" clId="{657DC964-B470-42A9-AA52-9F1F849BFB76}" dt="2019-10-13T10:08:27.804" v="146"/>
          <ac:spMkLst>
            <pc:docMk/>
            <pc:sldMk cId="4098173307" sldId="497"/>
            <ac:spMk id="15" creationId="{EB5BAE07-CF5E-4C09-9034-ECB7075AEF4E}"/>
          </ac:spMkLst>
        </pc:spChg>
        <pc:spChg chg="add del">
          <ac:chgData name="Cristian Chilipirea" userId="34ab170da5908fc4" providerId="LiveId" clId="{657DC964-B470-42A9-AA52-9F1F849BFB76}" dt="2019-10-13T10:08:27.804" v="146"/>
          <ac:spMkLst>
            <pc:docMk/>
            <pc:sldMk cId="4098173307" sldId="497"/>
            <ac:spMk id="16" creationId="{181EDD4B-79E1-4BE2-94FB-BA49D9AA31F2}"/>
          </ac:spMkLst>
        </pc:spChg>
        <pc:spChg chg="add del">
          <ac:chgData name="Cristian Chilipirea" userId="34ab170da5908fc4" providerId="LiveId" clId="{657DC964-B470-42A9-AA52-9F1F849BFB76}" dt="2019-10-13T10:08:27.804" v="146"/>
          <ac:spMkLst>
            <pc:docMk/>
            <pc:sldMk cId="4098173307" sldId="497"/>
            <ac:spMk id="25" creationId="{DA5E7085-9707-4C73-8C8D-5235BBEBE8EF}"/>
          </ac:spMkLst>
        </pc:spChg>
        <pc:spChg chg="add del">
          <ac:chgData name="Cristian Chilipirea" userId="34ab170da5908fc4" providerId="LiveId" clId="{657DC964-B470-42A9-AA52-9F1F849BFB76}" dt="2019-10-13T10:08:27.804" v="146"/>
          <ac:spMkLst>
            <pc:docMk/>
            <pc:sldMk cId="4098173307" sldId="497"/>
            <ac:spMk id="26" creationId="{2CB4C363-5D71-4088-96C2-9D55FE22C2D7}"/>
          </ac:spMkLst>
        </pc:spChg>
        <pc:spChg chg="add del">
          <ac:chgData name="Cristian Chilipirea" userId="34ab170da5908fc4" providerId="LiveId" clId="{657DC964-B470-42A9-AA52-9F1F849BFB76}" dt="2019-10-13T10:08:27.804" v="146"/>
          <ac:spMkLst>
            <pc:docMk/>
            <pc:sldMk cId="4098173307" sldId="497"/>
            <ac:spMk id="27" creationId="{5F979FBE-CFAB-4FF3-88F6-47E135968E75}"/>
          </ac:spMkLst>
        </pc:spChg>
        <pc:spChg chg="add del">
          <ac:chgData name="Cristian Chilipirea" userId="34ab170da5908fc4" providerId="LiveId" clId="{657DC964-B470-42A9-AA52-9F1F849BFB76}" dt="2019-10-13T10:08:27.804" v="146"/>
          <ac:spMkLst>
            <pc:docMk/>
            <pc:sldMk cId="4098173307" sldId="497"/>
            <ac:spMk id="28" creationId="{AE4F1D43-CA84-4783-B214-159136E9A986}"/>
          </ac:spMkLst>
        </pc:spChg>
        <pc:spChg chg="add del">
          <ac:chgData name="Cristian Chilipirea" userId="34ab170da5908fc4" providerId="LiveId" clId="{657DC964-B470-42A9-AA52-9F1F849BFB76}" dt="2019-10-13T10:08:27.804" v="146"/>
          <ac:spMkLst>
            <pc:docMk/>
            <pc:sldMk cId="4098173307" sldId="497"/>
            <ac:spMk id="29" creationId="{88EE3260-5D81-4AE2-B2D7-1EFBD3C00455}"/>
          </ac:spMkLst>
        </pc:spChg>
        <pc:spChg chg="add del">
          <ac:chgData name="Cristian Chilipirea" userId="34ab170da5908fc4" providerId="LiveId" clId="{657DC964-B470-42A9-AA52-9F1F849BFB76}" dt="2019-10-13T10:08:27.804" v="146"/>
          <ac:spMkLst>
            <pc:docMk/>
            <pc:sldMk cId="4098173307" sldId="497"/>
            <ac:spMk id="30" creationId="{E1A838FD-CA65-43BE-9542-312A728641E2}"/>
          </ac:spMkLst>
        </pc:spChg>
        <pc:spChg chg="add del">
          <ac:chgData name="Cristian Chilipirea" userId="34ab170da5908fc4" providerId="LiveId" clId="{657DC964-B470-42A9-AA52-9F1F849BFB76}" dt="2019-10-13T10:08:27.804" v="146"/>
          <ac:spMkLst>
            <pc:docMk/>
            <pc:sldMk cId="4098173307" sldId="497"/>
            <ac:spMk id="31" creationId="{B92BE153-846B-4C2C-B5FE-D027B6915F1E}"/>
          </ac:spMkLst>
        </pc:spChg>
        <pc:spChg chg="add">
          <ac:chgData name="Cristian Chilipirea" userId="34ab170da5908fc4" providerId="LiveId" clId="{657DC964-B470-42A9-AA52-9F1F849BFB76}" dt="2019-10-13T10:08:27.818" v="147"/>
          <ac:spMkLst>
            <pc:docMk/>
            <pc:sldMk cId="4098173307" sldId="497"/>
            <ac:spMk id="32" creationId="{4F6138CB-832C-4474-B7E3-62A743FF68D8}"/>
          </ac:spMkLst>
        </pc:spChg>
        <pc:spChg chg="add">
          <ac:chgData name="Cristian Chilipirea" userId="34ab170da5908fc4" providerId="LiveId" clId="{657DC964-B470-42A9-AA52-9F1F849BFB76}" dt="2019-10-13T10:08:27.818" v="147"/>
          <ac:spMkLst>
            <pc:docMk/>
            <pc:sldMk cId="4098173307" sldId="497"/>
            <ac:spMk id="34" creationId="{8A233AA0-BCA2-408F-A794-2BD98C4A843F}"/>
          </ac:spMkLst>
        </pc:spChg>
        <pc:spChg chg="add">
          <ac:chgData name="Cristian Chilipirea" userId="34ab170da5908fc4" providerId="LiveId" clId="{657DC964-B470-42A9-AA52-9F1F849BFB76}" dt="2019-10-13T10:08:27.818" v="147"/>
          <ac:spMkLst>
            <pc:docMk/>
            <pc:sldMk cId="4098173307" sldId="497"/>
            <ac:spMk id="35" creationId="{FBD62371-D4AB-4BE3-A5ED-192CAD84A3D6}"/>
          </ac:spMkLst>
        </pc:spChg>
        <pc:spChg chg="add">
          <ac:chgData name="Cristian Chilipirea" userId="34ab170da5908fc4" providerId="LiveId" clId="{657DC964-B470-42A9-AA52-9F1F849BFB76}" dt="2019-10-13T10:08:27.818" v="147"/>
          <ac:spMkLst>
            <pc:docMk/>
            <pc:sldMk cId="4098173307" sldId="497"/>
            <ac:spMk id="36" creationId="{58E19579-6DCC-4B0F-8014-EB51CB245E78}"/>
          </ac:spMkLst>
        </pc:spChg>
        <pc:spChg chg="add">
          <ac:chgData name="Cristian Chilipirea" userId="34ab170da5908fc4" providerId="LiveId" clId="{657DC964-B470-42A9-AA52-9F1F849BFB76}" dt="2019-10-13T10:08:27.818" v="147"/>
          <ac:spMkLst>
            <pc:docMk/>
            <pc:sldMk cId="4098173307" sldId="497"/>
            <ac:spMk id="37" creationId="{3E32C0AA-F744-427B-8708-51B6DADCB7CF}"/>
          </ac:spMkLst>
        </pc:spChg>
        <pc:spChg chg="add">
          <ac:chgData name="Cristian Chilipirea" userId="34ab170da5908fc4" providerId="LiveId" clId="{657DC964-B470-42A9-AA52-9F1F849BFB76}" dt="2019-10-13T10:08:27.818" v="147"/>
          <ac:spMkLst>
            <pc:docMk/>
            <pc:sldMk cId="4098173307" sldId="497"/>
            <ac:spMk id="38" creationId="{C6813DFD-D39D-4D47-AED8-6B47F07592B1}"/>
          </ac:spMkLst>
        </pc:spChg>
        <pc:spChg chg="add">
          <ac:chgData name="Cristian Chilipirea" userId="34ab170da5908fc4" providerId="LiveId" clId="{657DC964-B470-42A9-AA52-9F1F849BFB76}" dt="2019-10-13T10:08:27.818" v="147"/>
          <ac:spMkLst>
            <pc:docMk/>
            <pc:sldMk cId="4098173307" sldId="497"/>
            <ac:spMk id="39" creationId="{C67E15FC-8EE1-468A-9B8A-5B0CCFA99210}"/>
          </ac:spMkLst>
        </pc:spChg>
        <pc:spChg chg="add">
          <ac:chgData name="Cristian Chilipirea" userId="34ab170da5908fc4" providerId="LiveId" clId="{657DC964-B470-42A9-AA52-9F1F849BFB76}" dt="2019-10-13T10:08:27.818" v="147"/>
          <ac:spMkLst>
            <pc:docMk/>
            <pc:sldMk cId="4098173307" sldId="497"/>
            <ac:spMk id="40" creationId="{76593FE0-2B12-493A-AAC1-DE437C5F3795}"/>
          </ac:spMkLst>
        </pc:spChg>
        <pc:spChg chg="add">
          <ac:chgData name="Cristian Chilipirea" userId="34ab170da5908fc4" providerId="LiveId" clId="{657DC964-B470-42A9-AA52-9F1F849BFB76}" dt="2019-10-13T10:08:27.818" v="147"/>
          <ac:spMkLst>
            <pc:docMk/>
            <pc:sldMk cId="4098173307" sldId="497"/>
            <ac:spMk id="41" creationId="{6197702A-823D-4EDD-9A9C-1DFF7A7F1216}"/>
          </ac:spMkLst>
        </pc:spChg>
        <pc:spChg chg="add">
          <ac:chgData name="Cristian Chilipirea" userId="34ab170da5908fc4" providerId="LiveId" clId="{657DC964-B470-42A9-AA52-9F1F849BFB76}" dt="2019-10-13T10:08:27.818" v="147"/>
          <ac:spMkLst>
            <pc:docMk/>
            <pc:sldMk cId="4098173307" sldId="497"/>
            <ac:spMk id="42" creationId="{D54C9C23-4417-43A8-BCF2-47ABC0802BCA}"/>
          </ac:spMkLst>
        </pc:spChg>
        <pc:spChg chg="add">
          <ac:chgData name="Cristian Chilipirea" userId="34ab170da5908fc4" providerId="LiveId" clId="{657DC964-B470-42A9-AA52-9F1F849BFB76}" dt="2019-10-13T10:08:27.818" v="147"/>
          <ac:spMkLst>
            <pc:docMk/>
            <pc:sldMk cId="4098173307" sldId="497"/>
            <ac:spMk id="43" creationId="{BCBF90F1-12EC-403F-8FED-8CE638811D88}"/>
          </ac:spMkLst>
        </pc:spChg>
        <pc:spChg chg="add">
          <ac:chgData name="Cristian Chilipirea" userId="34ab170da5908fc4" providerId="LiveId" clId="{657DC964-B470-42A9-AA52-9F1F849BFB76}" dt="2019-10-13T10:08:27.818" v="147"/>
          <ac:spMkLst>
            <pc:docMk/>
            <pc:sldMk cId="4098173307" sldId="497"/>
            <ac:spMk id="44" creationId="{F04829AA-7926-4D04-9186-39B522A5283F}"/>
          </ac:spMkLst>
        </pc:spChg>
        <pc:spChg chg="add">
          <ac:chgData name="Cristian Chilipirea" userId="34ab170da5908fc4" providerId="LiveId" clId="{657DC964-B470-42A9-AA52-9F1F849BFB76}" dt="2019-10-13T10:08:27.818" v="147"/>
          <ac:spMkLst>
            <pc:docMk/>
            <pc:sldMk cId="4098173307" sldId="497"/>
            <ac:spMk id="53" creationId="{5139D338-C160-48A4-82A3-353D4C6A1CC5}"/>
          </ac:spMkLst>
        </pc:spChg>
        <pc:spChg chg="add">
          <ac:chgData name="Cristian Chilipirea" userId="34ab170da5908fc4" providerId="LiveId" clId="{657DC964-B470-42A9-AA52-9F1F849BFB76}" dt="2019-10-13T10:08:27.818" v="147"/>
          <ac:spMkLst>
            <pc:docMk/>
            <pc:sldMk cId="4098173307" sldId="497"/>
            <ac:spMk id="54" creationId="{DAB91A51-4A86-49B9-B203-E7DE2D25527A}"/>
          </ac:spMkLst>
        </pc:spChg>
        <pc:spChg chg="add">
          <ac:chgData name="Cristian Chilipirea" userId="34ab170da5908fc4" providerId="LiveId" clId="{657DC964-B470-42A9-AA52-9F1F849BFB76}" dt="2019-10-13T10:08:27.818" v="147"/>
          <ac:spMkLst>
            <pc:docMk/>
            <pc:sldMk cId="4098173307" sldId="497"/>
            <ac:spMk id="55" creationId="{1D39393D-EDF9-45CF-905D-08F4E698DDBE}"/>
          </ac:spMkLst>
        </pc:spChg>
        <pc:spChg chg="add">
          <ac:chgData name="Cristian Chilipirea" userId="34ab170da5908fc4" providerId="LiveId" clId="{657DC964-B470-42A9-AA52-9F1F849BFB76}" dt="2019-10-13T10:08:27.818" v="147"/>
          <ac:spMkLst>
            <pc:docMk/>
            <pc:sldMk cId="4098173307" sldId="497"/>
            <ac:spMk id="56" creationId="{E5BF6B21-BBB6-424B-8F08-77BD5A885543}"/>
          </ac:spMkLst>
        </pc:spChg>
        <pc:spChg chg="add">
          <ac:chgData name="Cristian Chilipirea" userId="34ab170da5908fc4" providerId="LiveId" clId="{657DC964-B470-42A9-AA52-9F1F849BFB76}" dt="2019-10-13T10:08:27.818" v="147"/>
          <ac:spMkLst>
            <pc:docMk/>
            <pc:sldMk cId="4098173307" sldId="497"/>
            <ac:spMk id="57" creationId="{AB1FBE31-A055-4AE7-9897-38602E89AEFA}"/>
          </ac:spMkLst>
        </pc:spChg>
        <pc:spChg chg="add">
          <ac:chgData name="Cristian Chilipirea" userId="34ab170da5908fc4" providerId="LiveId" clId="{657DC964-B470-42A9-AA52-9F1F849BFB76}" dt="2019-10-13T10:08:27.818" v="147"/>
          <ac:spMkLst>
            <pc:docMk/>
            <pc:sldMk cId="4098173307" sldId="497"/>
            <ac:spMk id="58" creationId="{AAC631A1-DD59-4A48-9C2F-FA0C04A3B29E}"/>
          </ac:spMkLst>
        </pc:spChg>
        <pc:spChg chg="add">
          <ac:chgData name="Cristian Chilipirea" userId="34ab170da5908fc4" providerId="LiveId" clId="{657DC964-B470-42A9-AA52-9F1F849BFB76}" dt="2019-10-13T10:08:27.818" v="147"/>
          <ac:spMkLst>
            <pc:docMk/>
            <pc:sldMk cId="4098173307" sldId="497"/>
            <ac:spMk id="59" creationId="{1C8AF570-8EAE-49BA-8A1E-B4D97AF5D24F}"/>
          </ac:spMkLst>
        </pc:spChg>
        <pc:cxnChg chg="add del">
          <ac:chgData name="Cristian Chilipirea" userId="34ab170da5908fc4" providerId="LiveId" clId="{657DC964-B470-42A9-AA52-9F1F849BFB76}" dt="2019-10-13T10:08:27.804" v="146"/>
          <ac:cxnSpMkLst>
            <pc:docMk/>
            <pc:sldMk cId="4098173307" sldId="497"/>
            <ac:cxnSpMk id="5" creationId="{6E605E96-D483-49DD-BCC7-0ADA6F5C4B0D}"/>
          </ac:cxnSpMkLst>
        </pc:cxnChg>
        <pc:cxnChg chg="add del">
          <ac:chgData name="Cristian Chilipirea" userId="34ab170da5908fc4" providerId="LiveId" clId="{657DC964-B470-42A9-AA52-9F1F849BFB76}" dt="2019-10-13T10:08:27.804" v="146"/>
          <ac:cxnSpMkLst>
            <pc:docMk/>
            <pc:sldMk cId="4098173307" sldId="497"/>
            <ac:cxnSpMk id="17" creationId="{1C3299A9-8B27-4C74-94CB-F38D20BD7E73}"/>
          </ac:cxnSpMkLst>
        </pc:cxnChg>
        <pc:cxnChg chg="add del">
          <ac:chgData name="Cristian Chilipirea" userId="34ab170da5908fc4" providerId="LiveId" clId="{657DC964-B470-42A9-AA52-9F1F849BFB76}" dt="2019-10-13T10:08:27.804" v="146"/>
          <ac:cxnSpMkLst>
            <pc:docMk/>
            <pc:sldMk cId="4098173307" sldId="497"/>
            <ac:cxnSpMk id="18" creationId="{F3952220-803C-4670-9D10-BCAD26F85F79}"/>
          </ac:cxnSpMkLst>
        </pc:cxnChg>
        <pc:cxnChg chg="add del">
          <ac:chgData name="Cristian Chilipirea" userId="34ab170da5908fc4" providerId="LiveId" clId="{657DC964-B470-42A9-AA52-9F1F849BFB76}" dt="2019-10-13T10:08:27.804" v="146"/>
          <ac:cxnSpMkLst>
            <pc:docMk/>
            <pc:sldMk cId="4098173307" sldId="497"/>
            <ac:cxnSpMk id="19" creationId="{3FD6C3B4-3DB3-432A-AA55-C40EAC3DFB70}"/>
          </ac:cxnSpMkLst>
        </pc:cxnChg>
        <pc:cxnChg chg="add del">
          <ac:chgData name="Cristian Chilipirea" userId="34ab170da5908fc4" providerId="LiveId" clId="{657DC964-B470-42A9-AA52-9F1F849BFB76}" dt="2019-10-13T10:08:27.804" v="146"/>
          <ac:cxnSpMkLst>
            <pc:docMk/>
            <pc:sldMk cId="4098173307" sldId="497"/>
            <ac:cxnSpMk id="20" creationId="{FE49F576-6939-455E-8A0D-1F7A5149AC39}"/>
          </ac:cxnSpMkLst>
        </pc:cxnChg>
        <pc:cxnChg chg="add del">
          <ac:chgData name="Cristian Chilipirea" userId="34ab170da5908fc4" providerId="LiveId" clId="{657DC964-B470-42A9-AA52-9F1F849BFB76}" dt="2019-10-13T10:08:27.804" v="146"/>
          <ac:cxnSpMkLst>
            <pc:docMk/>
            <pc:sldMk cId="4098173307" sldId="497"/>
            <ac:cxnSpMk id="21" creationId="{B23CD4E7-89E5-4263-A67D-FB10BBD1CFE0}"/>
          </ac:cxnSpMkLst>
        </pc:cxnChg>
        <pc:cxnChg chg="add del">
          <ac:chgData name="Cristian Chilipirea" userId="34ab170da5908fc4" providerId="LiveId" clId="{657DC964-B470-42A9-AA52-9F1F849BFB76}" dt="2019-10-13T10:08:27.804" v="146"/>
          <ac:cxnSpMkLst>
            <pc:docMk/>
            <pc:sldMk cId="4098173307" sldId="497"/>
            <ac:cxnSpMk id="22" creationId="{6E3AE0F1-1C5A-48C3-9A2D-FF5A3DA8F1B8}"/>
          </ac:cxnSpMkLst>
        </pc:cxnChg>
        <pc:cxnChg chg="add del">
          <ac:chgData name="Cristian Chilipirea" userId="34ab170da5908fc4" providerId="LiveId" clId="{657DC964-B470-42A9-AA52-9F1F849BFB76}" dt="2019-10-13T10:08:27.804" v="146"/>
          <ac:cxnSpMkLst>
            <pc:docMk/>
            <pc:sldMk cId="4098173307" sldId="497"/>
            <ac:cxnSpMk id="23" creationId="{0441895F-5B4C-4C9F-887D-EF9473340309}"/>
          </ac:cxnSpMkLst>
        </pc:cxnChg>
        <pc:cxnChg chg="add del">
          <ac:chgData name="Cristian Chilipirea" userId="34ab170da5908fc4" providerId="LiveId" clId="{657DC964-B470-42A9-AA52-9F1F849BFB76}" dt="2019-10-13T10:08:27.804" v="146"/>
          <ac:cxnSpMkLst>
            <pc:docMk/>
            <pc:sldMk cId="4098173307" sldId="497"/>
            <ac:cxnSpMk id="24" creationId="{FD2EC805-4AF4-4B18-88C6-3E01BE5CCAD0}"/>
          </ac:cxnSpMkLst>
        </pc:cxnChg>
        <pc:cxnChg chg="add">
          <ac:chgData name="Cristian Chilipirea" userId="34ab170da5908fc4" providerId="LiveId" clId="{657DC964-B470-42A9-AA52-9F1F849BFB76}" dt="2019-10-13T10:08:27.818" v="147"/>
          <ac:cxnSpMkLst>
            <pc:docMk/>
            <pc:sldMk cId="4098173307" sldId="497"/>
            <ac:cxnSpMk id="33" creationId="{6CD19A4C-3D8B-4C49-BC75-805383EBDE0D}"/>
          </ac:cxnSpMkLst>
        </pc:cxnChg>
        <pc:cxnChg chg="add">
          <ac:chgData name="Cristian Chilipirea" userId="34ab170da5908fc4" providerId="LiveId" clId="{657DC964-B470-42A9-AA52-9F1F849BFB76}" dt="2019-10-13T10:08:27.818" v="147"/>
          <ac:cxnSpMkLst>
            <pc:docMk/>
            <pc:sldMk cId="4098173307" sldId="497"/>
            <ac:cxnSpMk id="45" creationId="{AAEC0047-9358-4F79-80B2-5FBC45BB65A5}"/>
          </ac:cxnSpMkLst>
        </pc:cxnChg>
        <pc:cxnChg chg="add">
          <ac:chgData name="Cristian Chilipirea" userId="34ab170da5908fc4" providerId="LiveId" clId="{657DC964-B470-42A9-AA52-9F1F849BFB76}" dt="2019-10-13T10:08:27.818" v="147"/>
          <ac:cxnSpMkLst>
            <pc:docMk/>
            <pc:sldMk cId="4098173307" sldId="497"/>
            <ac:cxnSpMk id="46" creationId="{33DF0F4E-E572-4D6E-B13E-9DC2CD7A09CA}"/>
          </ac:cxnSpMkLst>
        </pc:cxnChg>
        <pc:cxnChg chg="add">
          <ac:chgData name="Cristian Chilipirea" userId="34ab170da5908fc4" providerId="LiveId" clId="{657DC964-B470-42A9-AA52-9F1F849BFB76}" dt="2019-10-13T10:08:27.818" v="147"/>
          <ac:cxnSpMkLst>
            <pc:docMk/>
            <pc:sldMk cId="4098173307" sldId="497"/>
            <ac:cxnSpMk id="47" creationId="{C71FE2BE-F3EA-4B7D-AE62-DB157831079A}"/>
          </ac:cxnSpMkLst>
        </pc:cxnChg>
        <pc:cxnChg chg="add">
          <ac:chgData name="Cristian Chilipirea" userId="34ab170da5908fc4" providerId="LiveId" clId="{657DC964-B470-42A9-AA52-9F1F849BFB76}" dt="2019-10-13T10:08:27.818" v="147"/>
          <ac:cxnSpMkLst>
            <pc:docMk/>
            <pc:sldMk cId="4098173307" sldId="497"/>
            <ac:cxnSpMk id="48" creationId="{91CF863C-32D3-4437-91AE-6E4AC0FCAD19}"/>
          </ac:cxnSpMkLst>
        </pc:cxnChg>
        <pc:cxnChg chg="add">
          <ac:chgData name="Cristian Chilipirea" userId="34ab170da5908fc4" providerId="LiveId" clId="{657DC964-B470-42A9-AA52-9F1F849BFB76}" dt="2019-10-13T10:08:27.818" v="147"/>
          <ac:cxnSpMkLst>
            <pc:docMk/>
            <pc:sldMk cId="4098173307" sldId="497"/>
            <ac:cxnSpMk id="49" creationId="{E6ECBAA1-2DCE-4E65-87B0-937539AB3CBB}"/>
          </ac:cxnSpMkLst>
        </pc:cxnChg>
        <pc:cxnChg chg="add">
          <ac:chgData name="Cristian Chilipirea" userId="34ab170da5908fc4" providerId="LiveId" clId="{657DC964-B470-42A9-AA52-9F1F849BFB76}" dt="2019-10-13T10:08:27.818" v="147"/>
          <ac:cxnSpMkLst>
            <pc:docMk/>
            <pc:sldMk cId="4098173307" sldId="497"/>
            <ac:cxnSpMk id="50" creationId="{26208BF7-6EC4-4E33-9613-62C27911F78B}"/>
          </ac:cxnSpMkLst>
        </pc:cxnChg>
        <pc:cxnChg chg="add">
          <ac:chgData name="Cristian Chilipirea" userId="34ab170da5908fc4" providerId="LiveId" clId="{657DC964-B470-42A9-AA52-9F1F849BFB76}" dt="2019-10-13T10:08:27.818" v="147"/>
          <ac:cxnSpMkLst>
            <pc:docMk/>
            <pc:sldMk cId="4098173307" sldId="497"/>
            <ac:cxnSpMk id="51" creationId="{534DF27B-DC8C-4100-B27F-7BDEF6F5897F}"/>
          </ac:cxnSpMkLst>
        </pc:cxnChg>
        <pc:cxnChg chg="add">
          <ac:chgData name="Cristian Chilipirea" userId="34ab170da5908fc4" providerId="LiveId" clId="{657DC964-B470-42A9-AA52-9F1F849BFB76}" dt="2019-10-13T10:08:27.818" v="147"/>
          <ac:cxnSpMkLst>
            <pc:docMk/>
            <pc:sldMk cId="4098173307" sldId="497"/>
            <ac:cxnSpMk id="52" creationId="{5CFC1985-DD65-4850-8FB9-946B8111B305}"/>
          </ac:cxnSpMkLst>
        </pc:cxnChg>
      </pc:sldChg>
      <pc:sldChg chg="del">
        <pc:chgData name="Cristian Chilipirea" userId="34ab170da5908fc4" providerId="LiveId" clId="{657DC964-B470-42A9-AA52-9F1F849BFB76}" dt="2019-10-13T10:02:34.042" v="12" actId="2696"/>
        <pc:sldMkLst>
          <pc:docMk/>
          <pc:sldMk cId="378574680" sldId="498"/>
        </pc:sldMkLst>
      </pc:sldChg>
      <pc:sldChg chg="addSp delSp modSp add">
        <pc:chgData name="Cristian Chilipirea" userId="34ab170da5908fc4" providerId="LiveId" clId="{657DC964-B470-42A9-AA52-9F1F849BFB76}" dt="2019-10-13T10:08:47.149" v="154" actId="1076"/>
        <pc:sldMkLst>
          <pc:docMk/>
          <pc:sldMk cId="4024201569" sldId="498"/>
        </pc:sldMkLst>
        <pc:spChg chg="mod">
          <ac:chgData name="Cristian Chilipirea" userId="34ab170da5908fc4" providerId="LiveId" clId="{657DC964-B470-42A9-AA52-9F1F849BFB76}" dt="2019-10-13T10:08:37.347" v="149"/>
          <ac:spMkLst>
            <pc:docMk/>
            <pc:sldMk cId="4024201569" sldId="498"/>
            <ac:spMk id="2" creationId="{9B2E5FD3-8D15-479E-BC99-BF6E541A52FD}"/>
          </ac:spMkLst>
        </pc:spChg>
        <pc:spChg chg="del">
          <ac:chgData name="Cristian Chilipirea" userId="34ab170da5908fc4" providerId="LiveId" clId="{657DC964-B470-42A9-AA52-9F1F849BFB76}" dt="2019-10-13T10:08:39.779" v="150" actId="478"/>
          <ac:spMkLst>
            <pc:docMk/>
            <pc:sldMk cId="4024201569" sldId="498"/>
            <ac:spMk id="3" creationId="{05B3A861-5D3A-4847-BCEA-889786AFCA7F}"/>
          </ac:spMkLst>
        </pc:spChg>
        <pc:graphicFrameChg chg="add mod">
          <ac:chgData name="Cristian Chilipirea" userId="34ab170da5908fc4" providerId="LiveId" clId="{657DC964-B470-42A9-AA52-9F1F849BFB76}" dt="2019-10-13T10:08:47.149" v="154" actId="1076"/>
          <ac:graphicFrameMkLst>
            <pc:docMk/>
            <pc:sldMk cId="4024201569" sldId="498"/>
            <ac:graphicFrameMk id="4" creationId="{CAF04571-0567-42C5-AD38-646CC538D97F}"/>
          </ac:graphicFrameMkLst>
        </pc:graphicFrameChg>
      </pc:sldChg>
      <pc:sldChg chg="del">
        <pc:chgData name="Cristian Chilipirea" userId="34ab170da5908fc4" providerId="LiveId" clId="{657DC964-B470-42A9-AA52-9F1F849BFB76}" dt="2019-10-13T10:02:34.444" v="13" actId="2696"/>
        <pc:sldMkLst>
          <pc:docMk/>
          <pc:sldMk cId="586011746" sldId="499"/>
        </pc:sldMkLst>
      </pc:sldChg>
      <pc:sldChg chg="addSp delSp modSp add">
        <pc:chgData name="Cristian Chilipirea" userId="34ab170da5908fc4" providerId="LiveId" clId="{657DC964-B470-42A9-AA52-9F1F849BFB76}" dt="2019-10-13T10:09:06.711" v="161" actId="1076"/>
        <pc:sldMkLst>
          <pc:docMk/>
          <pc:sldMk cId="842792041" sldId="499"/>
        </pc:sldMkLst>
        <pc:spChg chg="mod">
          <ac:chgData name="Cristian Chilipirea" userId="34ab170da5908fc4" providerId="LiveId" clId="{657DC964-B470-42A9-AA52-9F1F849BFB76}" dt="2019-10-13T10:08:55.867" v="156"/>
          <ac:spMkLst>
            <pc:docMk/>
            <pc:sldMk cId="842792041" sldId="499"/>
            <ac:spMk id="2" creationId="{51759422-756F-470C-A4FF-D025DCE928B1}"/>
          </ac:spMkLst>
        </pc:spChg>
        <pc:spChg chg="del">
          <ac:chgData name="Cristian Chilipirea" userId="34ab170da5908fc4" providerId="LiveId" clId="{657DC964-B470-42A9-AA52-9F1F849BFB76}" dt="2019-10-13T10:09:00.235" v="157" actId="478"/>
          <ac:spMkLst>
            <pc:docMk/>
            <pc:sldMk cId="842792041" sldId="499"/>
            <ac:spMk id="3" creationId="{89D7BCDC-E267-4CB5-9DEF-4E02A5182204}"/>
          </ac:spMkLst>
        </pc:spChg>
        <pc:graphicFrameChg chg="add mod">
          <ac:chgData name="Cristian Chilipirea" userId="34ab170da5908fc4" providerId="LiveId" clId="{657DC964-B470-42A9-AA52-9F1F849BFB76}" dt="2019-10-13T10:09:06.711" v="161" actId="1076"/>
          <ac:graphicFrameMkLst>
            <pc:docMk/>
            <pc:sldMk cId="842792041" sldId="499"/>
            <ac:graphicFrameMk id="4" creationId="{AFB64794-CE6C-4671-A48C-D2EB4023E1FC}"/>
          </ac:graphicFrameMkLst>
        </pc:graphicFrameChg>
      </pc:sldChg>
      <pc:sldChg chg="del">
        <pc:chgData name="Cristian Chilipirea" userId="34ab170da5908fc4" providerId="LiveId" clId="{657DC964-B470-42A9-AA52-9F1F849BFB76}" dt="2019-10-13T10:02:34.606" v="14" actId="2696"/>
        <pc:sldMkLst>
          <pc:docMk/>
          <pc:sldMk cId="2032635208" sldId="500"/>
        </pc:sldMkLst>
      </pc:sldChg>
      <pc:sldChg chg="addSp delSp modSp add">
        <pc:chgData name="Cristian Chilipirea" userId="34ab170da5908fc4" providerId="LiveId" clId="{657DC964-B470-42A9-AA52-9F1F849BFB76}" dt="2019-10-13T10:09:22.257" v="167"/>
        <pc:sldMkLst>
          <pc:docMk/>
          <pc:sldMk cId="2705758714" sldId="500"/>
        </pc:sldMkLst>
        <pc:spChg chg="mod">
          <ac:chgData name="Cristian Chilipirea" userId="34ab170da5908fc4" providerId="LiveId" clId="{657DC964-B470-42A9-AA52-9F1F849BFB76}" dt="2019-10-13T10:09:14.672" v="163"/>
          <ac:spMkLst>
            <pc:docMk/>
            <pc:sldMk cId="2705758714" sldId="500"/>
            <ac:spMk id="2" creationId="{8363ADBF-8C65-4741-86E8-6EF4D9C433D8}"/>
          </ac:spMkLst>
        </pc:spChg>
        <pc:spChg chg="del">
          <ac:chgData name="Cristian Chilipirea" userId="34ab170da5908fc4" providerId="LiveId" clId="{657DC964-B470-42A9-AA52-9F1F849BFB76}" dt="2019-10-13T10:09:16.671" v="164" actId="478"/>
          <ac:spMkLst>
            <pc:docMk/>
            <pc:sldMk cId="2705758714" sldId="500"/>
            <ac:spMk id="3" creationId="{DC1A0510-DAB9-4888-B153-4F2CCF95AB42}"/>
          </ac:spMkLst>
        </pc:spChg>
        <pc:spChg chg="add del">
          <ac:chgData name="Cristian Chilipirea" userId="34ab170da5908fc4" providerId="LiveId" clId="{657DC964-B470-42A9-AA52-9F1F849BFB76}" dt="2019-10-13T10:09:22.251" v="166"/>
          <ac:spMkLst>
            <pc:docMk/>
            <pc:sldMk cId="2705758714" sldId="500"/>
            <ac:spMk id="4" creationId="{B5467575-8CA9-4028-8056-7740D026C4A4}"/>
          </ac:spMkLst>
        </pc:spChg>
        <pc:spChg chg="add">
          <ac:chgData name="Cristian Chilipirea" userId="34ab170da5908fc4" providerId="LiveId" clId="{657DC964-B470-42A9-AA52-9F1F849BFB76}" dt="2019-10-13T10:09:22.257" v="167"/>
          <ac:spMkLst>
            <pc:docMk/>
            <pc:sldMk cId="2705758714" sldId="500"/>
            <ac:spMk id="5" creationId="{BDD0DDC1-C06D-4718-8F22-F536F7A3D6F7}"/>
          </ac:spMkLst>
        </pc:spChg>
      </pc:sldChg>
      <pc:sldChg chg="del">
        <pc:chgData name="Cristian Chilipirea" userId="34ab170da5908fc4" providerId="LiveId" clId="{657DC964-B470-42A9-AA52-9F1F849BFB76}" dt="2019-10-13T10:02:34.641" v="15" actId="2696"/>
        <pc:sldMkLst>
          <pc:docMk/>
          <pc:sldMk cId="231591143" sldId="501"/>
        </pc:sldMkLst>
      </pc:sldChg>
      <pc:sldChg chg="addSp delSp modSp add">
        <pc:chgData name="Cristian Chilipirea" userId="34ab170da5908fc4" providerId="LiveId" clId="{657DC964-B470-42A9-AA52-9F1F849BFB76}" dt="2019-10-13T10:10:01.390" v="184" actId="1076"/>
        <pc:sldMkLst>
          <pc:docMk/>
          <pc:sldMk cId="3947385770" sldId="501"/>
        </pc:sldMkLst>
        <pc:spChg chg="mod">
          <ac:chgData name="Cristian Chilipirea" userId="34ab170da5908fc4" providerId="LiveId" clId="{657DC964-B470-42A9-AA52-9F1F849BFB76}" dt="2019-10-13T10:09:28.992" v="169"/>
          <ac:spMkLst>
            <pc:docMk/>
            <pc:sldMk cId="3947385770" sldId="501"/>
            <ac:spMk id="2" creationId="{ED9DC9DC-5575-4810-924E-93527ED37DE5}"/>
          </ac:spMkLst>
        </pc:spChg>
        <pc:spChg chg="del">
          <ac:chgData name="Cristian Chilipirea" userId="34ab170da5908fc4" providerId="LiveId" clId="{657DC964-B470-42A9-AA52-9F1F849BFB76}" dt="2019-10-13T10:09:31.132" v="170" actId="478"/>
          <ac:spMkLst>
            <pc:docMk/>
            <pc:sldMk cId="3947385770" sldId="501"/>
            <ac:spMk id="3" creationId="{2E174BFD-1557-40FA-95B9-14EB6B1D0213}"/>
          </ac:spMkLst>
        </pc:spChg>
        <pc:spChg chg="add del mod">
          <ac:chgData name="Cristian Chilipirea" userId="34ab170da5908fc4" providerId="LiveId" clId="{657DC964-B470-42A9-AA52-9F1F849BFB76}" dt="2019-10-13T10:09:39.819" v="174"/>
          <ac:spMkLst>
            <pc:docMk/>
            <pc:sldMk cId="3947385770" sldId="501"/>
            <ac:spMk id="4" creationId="{2E13532D-901F-4851-ACAD-54AD132ADB4F}"/>
          </ac:spMkLst>
        </pc:spChg>
        <pc:spChg chg="add del">
          <ac:chgData name="Cristian Chilipirea" userId="34ab170da5908fc4" providerId="LiveId" clId="{657DC964-B470-42A9-AA52-9F1F849BFB76}" dt="2019-10-13T10:09:41.623" v="176"/>
          <ac:spMkLst>
            <pc:docMk/>
            <pc:sldMk cId="3947385770" sldId="501"/>
            <ac:spMk id="5" creationId="{A1C8DCB1-CBD3-4F4D-B49A-FABEEFFDBF2C}"/>
          </ac:spMkLst>
        </pc:spChg>
        <pc:spChg chg="add mod">
          <ac:chgData name="Cristian Chilipirea" userId="34ab170da5908fc4" providerId="LiveId" clId="{657DC964-B470-42A9-AA52-9F1F849BFB76}" dt="2019-10-13T10:09:43.732" v="178" actId="14100"/>
          <ac:spMkLst>
            <pc:docMk/>
            <pc:sldMk cId="3947385770" sldId="501"/>
            <ac:spMk id="6" creationId="{1DF74CDC-0FB4-4EE2-9A2A-D6CEAF0248CF}"/>
          </ac:spMkLst>
        </pc:spChg>
        <pc:spChg chg="add del">
          <ac:chgData name="Cristian Chilipirea" userId="34ab170da5908fc4" providerId="LiveId" clId="{657DC964-B470-42A9-AA52-9F1F849BFB76}" dt="2019-10-13T10:09:53.419" v="180"/>
          <ac:spMkLst>
            <pc:docMk/>
            <pc:sldMk cId="3947385770" sldId="501"/>
            <ac:spMk id="7" creationId="{191B7D36-F358-4434-A07D-104C5BACF284}"/>
          </ac:spMkLst>
        </pc:spChg>
        <pc:spChg chg="add del">
          <ac:chgData name="Cristian Chilipirea" userId="34ab170da5908fc4" providerId="LiveId" clId="{657DC964-B470-42A9-AA52-9F1F849BFB76}" dt="2019-10-13T10:09:59.121" v="182"/>
          <ac:spMkLst>
            <pc:docMk/>
            <pc:sldMk cId="3947385770" sldId="501"/>
            <ac:spMk id="8" creationId="{0A83A440-F759-4DC9-A6E9-4E3DE0B3DCF2}"/>
          </ac:spMkLst>
        </pc:spChg>
        <pc:spChg chg="add mod">
          <ac:chgData name="Cristian Chilipirea" userId="34ab170da5908fc4" providerId="LiveId" clId="{657DC964-B470-42A9-AA52-9F1F849BFB76}" dt="2019-10-13T10:10:01.390" v="184" actId="1076"/>
          <ac:spMkLst>
            <pc:docMk/>
            <pc:sldMk cId="3947385770" sldId="501"/>
            <ac:spMk id="9" creationId="{BE1039BB-D78B-4FF0-9C45-92F7E812E55F}"/>
          </ac:spMkLst>
        </pc:spChg>
      </pc:sldChg>
      <pc:sldChg chg="del">
        <pc:chgData name="Cristian Chilipirea" userId="34ab170da5908fc4" providerId="LiveId" clId="{657DC964-B470-42A9-AA52-9F1F849BFB76}" dt="2019-10-13T10:02:34.705" v="16" actId="2696"/>
        <pc:sldMkLst>
          <pc:docMk/>
          <pc:sldMk cId="3589621216" sldId="502"/>
        </pc:sldMkLst>
      </pc:sldChg>
      <pc:sldChg chg="addSp delSp modSp add">
        <pc:chgData name="Cristian Chilipirea" userId="34ab170da5908fc4" providerId="LiveId" clId="{657DC964-B470-42A9-AA52-9F1F849BFB76}" dt="2019-10-13T10:10:38.052" v="194" actId="1076"/>
        <pc:sldMkLst>
          <pc:docMk/>
          <pc:sldMk cId="4168258613" sldId="502"/>
        </pc:sldMkLst>
        <pc:spChg chg="mod">
          <ac:chgData name="Cristian Chilipirea" userId="34ab170da5908fc4" providerId="LiveId" clId="{657DC964-B470-42A9-AA52-9F1F849BFB76}" dt="2019-10-13T10:10:31.067" v="191" actId="1076"/>
          <ac:spMkLst>
            <pc:docMk/>
            <pc:sldMk cId="4168258613" sldId="502"/>
            <ac:spMk id="2" creationId="{66AB0833-2FB4-4CA6-BFB6-F383F72145A4}"/>
          </ac:spMkLst>
        </pc:spChg>
        <pc:spChg chg="del">
          <ac:chgData name="Cristian Chilipirea" userId="34ab170da5908fc4" providerId="LiveId" clId="{657DC964-B470-42A9-AA52-9F1F849BFB76}" dt="2019-10-13T10:10:17.955" v="187" actId="478"/>
          <ac:spMkLst>
            <pc:docMk/>
            <pc:sldMk cId="4168258613" sldId="502"/>
            <ac:spMk id="3" creationId="{2BE05692-3772-447C-9902-56DD52369F94}"/>
          </ac:spMkLst>
        </pc:spChg>
        <pc:graphicFrameChg chg="add mod">
          <ac:chgData name="Cristian Chilipirea" userId="34ab170da5908fc4" providerId="LiveId" clId="{657DC964-B470-42A9-AA52-9F1F849BFB76}" dt="2019-10-13T10:10:38.052" v="194" actId="1076"/>
          <ac:graphicFrameMkLst>
            <pc:docMk/>
            <pc:sldMk cId="4168258613" sldId="502"/>
            <ac:graphicFrameMk id="4" creationId="{0F6D4354-D7D0-4F9B-8819-F27434A345B4}"/>
          </ac:graphicFrameMkLst>
        </pc:graphicFrameChg>
      </pc:sldChg>
      <pc:sldChg chg="addSp delSp modSp add">
        <pc:chgData name="Cristian Chilipirea" userId="34ab170da5908fc4" providerId="LiveId" clId="{657DC964-B470-42A9-AA52-9F1F849BFB76}" dt="2019-10-13T10:10:59.239" v="201" actId="1076"/>
        <pc:sldMkLst>
          <pc:docMk/>
          <pc:sldMk cId="869789185" sldId="503"/>
        </pc:sldMkLst>
        <pc:spChg chg="mod">
          <ac:chgData name="Cristian Chilipirea" userId="34ab170da5908fc4" providerId="LiveId" clId="{657DC964-B470-42A9-AA52-9F1F849BFB76}" dt="2019-10-13T10:10:48.821" v="196"/>
          <ac:spMkLst>
            <pc:docMk/>
            <pc:sldMk cId="869789185" sldId="503"/>
            <ac:spMk id="2" creationId="{7F2312C5-3C32-4CB3-910C-6A1DF5299275}"/>
          </ac:spMkLst>
        </pc:spChg>
        <pc:spChg chg="del">
          <ac:chgData name="Cristian Chilipirea" userId="34ab170da5908fc4" providerId="LiveId" clId="{657DC964-B470-42A9-AA52-9F1F849BFB76}" dt="2019-10-13T10:10:50.939" v="197" actId="478"/>
          <ac:spMkLst>
            <pc:docMk/>
            <pc:sldMk cId="869789185" sldId="503"/>
            <ac:spMk id="3" creationId="{C1DE16AF-3D5F-468F-8C24-EAB77D269A98}"/>
          </ac:spMkLst>
        </pc:spChg>
        <pc:graphicFrameChg chg="add mod">
          <ac:chgData name="Cristian Chilipirea" userId="34ab170da5908fc4" providerId="LiveId" clId="{657DC964-B470-42A9-AA52-9F1F849BFB76}" dt="2019-10-13T10:10:59.239" v="201" actId="1076"/>
          <ac:graphicFrameMkLst>
            <pc:docMk/>
            <pc:sldMk cId="869789185" sldId="503"/>
            <ac:graphicFrameMk id="4" creationId="{DD4990F9-B542-4768-BBD1-32E31251DF1D}"/>
          </ac:graphicFrameMkLst>
        </pc:graphicFrameChg>
      </pc:sldChg>
      <pc:sldChg chg="del">
        <pc:chgData name="Cristian Chilipirea" userId="34ab170da5908fc4" providerId="LiveId" clId="{657DC964-B470-42A9-AA52-9F1F849BFB76}" dt="2019-10-13T10:02:34.912" v="17" actId="2696"/>
        <pc:sldMkLst>
          <pc:docMk/>
          <pc:sldMk cId="2217378888" sldId="503"/>
        </pc:sldMkLst>
      </pc:sldChg>
      <pc:sldChg chg="addSp delSp modSp add">
        <pc:chgData name="Cristian Chilipirea" userId="34ab170da5908fc4" providerId="LiveId" clId="{657DC964-B470-42A9-AA52-9F1F849BFB76}" dt="2019-10-13T10:11:15.248" v="207" actId="14100"/>
        <pc:sldMkLst>
          <pc:docMk/>
          <pc:sldMk cId="1043207232" sldId="504"/>
        </pc:sldMkLst>
        <pc:spChg chg="mod">
          <ac:chgData name="Cristian Chilipirea" userId="34ab170da5908fc4" providerId="LiveId" clId="{657DC964-B470-42A9-AA52-9F1F849BFB76}" dt="2019-10-13T10:11:06.664" v="203"/>
          <ac:spMkLst>
            <pc:docMk/>
            <pc:sldMk cId="1043207232" sldId="504"/>
            <ac:spMk id="2" creationId="{75632261-F087-4198-B348-B88D7A71DC48}"/>
          </ac:spMkLst>
        </pc:spChg>
        <pc:spChg chg="del">
          <ac:chgData name="Cristian Chilipirea" userId="34ab170da5908fc4" providerId="LiveId" clId="{657DC964-B470-42A9-AA52-9F1F849BFB76}" dt="2019-10-13T10:11:08.687" v="204" actId="478"/>
          <ac:spMkLst>
            <pc:docMk/>
            <pc:sldMk cId="1043207232" sldId="504"/>
            <ac:spMk id="3" creationId="{8D0A4D6A-EF23-49EC-AB18-34A883BD4A63}"/>
          </ac:spMkLst>
        </pc:spChg>
        <pc:graphicFrameChg chg="add mod">
          <ac:chgData name="Cristian Chilipirea" userId="34ab170da5908fc4" providerId="LiveId" clId="{657DC964-B470-42A9-AA52-9F1F849BFB76}" dt="2019-10-13T10:11:15.248" v="207" actId="14100"/>
          <ac:graphicFrameMkLst>
            <pc:docMk/>
            <pc:sldMk cId="1043207232" sldId="504"/>
            <ac:graphicFrameMk id="4" creationId="{C543FDB8-CC61-4FE8-95D9-9DA83CA7744F}"/>
          </ac:graphicFrameMkLst>
        </pc:graphicFrameChg>
      </pc:sldChg>
      <pc:sldChg chg="del">
        <pc:chgData name="Cristian Chilipirea" userId="34ab170da5908fc4" providerId="LiveId" clId="{657DC964-B470-42A9-AA52-9F1F849BFB76}" dt="2019-10-13T10:02:35.344" v="18" actId="2696"/>
        <pc:sldMkLst>
          <pc:docMk/>
          <pc:sldMk cId="3307072845" sldId="504"/>
        </pc:sldMkLst>
      </pc:sldChg>
      <pc:sldChg chg="del">
        <pc:chgData name="Cristian Chilipirea" userId="34ab170da5908fc4" providerId="LiveId" clId="{657DC964-B470-42A9-AA52-9F1F849BFB76}" dt="2019-10-13T10:02:35.551" v="19" actId="2696"/>
        <pc:sldMkLst>
          <pc:docMk/>
          <pc:sldMk cId="3110428701" sldId="505"/>
        </pc:sldMkLst>
      </pc:sldChg>
      <pc:sldChg chg="addSp delSp modSp add">
        <pc:chgData name="Cristian Chilipirea" userId="34ab170da5908fc4" providerId="LiveId" clId="{657DC964-B470-42A9-AA52-9F1F849BFB76}" dt="2019-10-13T10:11:34.196" v="214" actId="1076"/>
        <pc:sldMkLst>
          <pc:docMk/>
          <pc:sldMk cId="3765374340" sldId="505"/>
        </pc:sldMkLst>
        <pc:spChg chg="mod">
          <ac:chgData name="Cristian Chilipirea" userId="34ab170da5908fc4" providerId="LiveId" clId="{657DC964-B470-42A9-AA52-9F1F849BFB76}" dt="2019-10-13T10:11:23.019" v="209"/>
          <ac:spMkLst>
            <pc:docMk/>
            <pc:sldMk cId="3765374340" sldId="505"/>
            <ac:spMk id="2" creationId="{A689253C-C6E9-41B6-95BB-C53073C1393B}"/>
          </ac:spMkLst>
        </pc:spChg>
        <pc:spChg chg="del">
          <ac:chgData name="Cristian Chilipirea" userId="34ab170da5908fc4" providerId="LiveId" clId="{657DC964-B470-42A9-AA52-9F1F849BFB76}" dt="2019-10-13T10:11:25.139" v="210" actId="478"/>
          <ac:spMkLst>
            <pc:docMk/>
            <pc:sldMk cId="3765374340" sldId="505"/>
            <ac:spMk id="3" creationId="{39DB1002-175F-4951-A15B-0951EC92635C}"/>
          </ac:spMkLst>
        </pc:spChg>
        <pc:spChg chg="add del">
          <ac:chgData name="Cristian Chilipirea" userId="34ab170da5908fc4" providerId="LiveId" clId="{657DC964-B470-42A9-AA52-9F1F849BFB76}" dt="2019-10-13T10:11:31.996" v="212"/>
          <ac:spMkLst>
            <pc:docMk/>
            <pc:sldMk cId="3765374340" sldId="505"/>
            <ac:spMk id="4" creationId="{DAC24727-7600-43CA-BD25-0F9C5BD5346A}"/>
          </ac:spMkLst>
        </pc:spChg>
        <pc:spChg chg="add mod">
          <ac:chgData name="Cristian Chilipirea" userId="34ab170da5908fc4" providerId="LiveId" clId="{657DC964-B470-42A9-AA52-9F1F849BFB76}" dt="2019-10-13T10:11:34.196" v="214" actId="1076"/>
          <ac:spMkLst>
            <pc:docMk/>
            <pc:sldMk cId="3765374340" sldId="505"/>
            <ac:spMk id="5" creationId="{A0B6C901-8A3F-4CDB-9FEE-9764A682D2A2}"/>
          </ac:spMkLst>
        </pc:spChg>
      </pc:sldChg>
      <pc:sldChg chg="del">
        <pc:chgData name="Cristian Chilipirea" userId="34ab170da5908fc4" providerId="LiveId" clId="{657DC964-B470-42A9-AA52-9F1F849BFB76}" dt="2019-10-13T10:02:35.892" v="20" actId="2696"/>
        <pc:sldMkLst>
          <pc:docMk/>
          <pc:sldMk cId="877778477" sldId="506"/>
        </pc:sldMkLst>
      </pc:sldChg>
      <pc:sldChg chg="addSp delSp modSp add">
        <pc:chgData name="Cristian Chilipirea" userId="34ab170da5908fc4" providerId="LiveId" clId="{657DC964-B470-42A9-AA52-9F1F849BFB76}" dt="2019-10-13T10:11:56.870" v="225" actId="1076"/>
        <pc:sldMkLst>
          <pc:docMk/>
          <pc:sldMk cId="3220167743" sldId="506"/>
        </pc:sldMkLst>
        <pc:spChg chg="mod">
          <ac:chgData name="Cristian Chilipirea" userId="34ab170da5908fc4" providerId="LiveId" clId="{657DC964-B470-42A9-AA52-9F1F849BFB76}" dt="2019-10-13T10:11:43.477" v="216"/>
          <ac:spMkLst>
            <pc:docMk/>
            <pc:sldMk cId="3220167743" sldId="506"/>
            <ac:spMk id="2" creationId="{1E91136A-12B3-457A-9EF5-FCEFBF6E3971}"/>
          </ac:spMkLst>
        </pc:spChg>
        <pc:spChg chg="del">
          <ac:chgData name="Cristian Chilipirea" userId="34ab170da5908fc4" providerId="LiveId" clId="{657DC964-B470-42A9-AA52-9F1F849BFB76}" dt="2019-10-13T10:11:45.419" v="217" actId="478"/>
          <ac:spMkLst>
            <pc:docMk/>
            <pc:sldMk cId="3220167743" sldId="506"/>
            <ac:spMk id="3" creationId="{52EF6005-CB7A-4F91-99F0-B5871723D74D}"/>
          </ac:spMkLst>
        </pc:spChg>
        <pc:spChg chg="add del mod">
          <ac:chgData name="Cristian Chilipirea" userId="34ab170da5908fc4" providerId="LiveId" clId="{657DC964-B470-42A9-AA52-9F1F849BFB76}" dt="2019-10-13T10:11:52.863" v="221"/>
          <ac:spMkLst>
            <pc:docMk/>
            <pc:sldMk cId="3220167743" sldId="506"/>
            <ac:spMk id="4" creationId="{82DA7A60-066C-4AE2-ADFD-2D078958B08E}"/>
          </ac:spMkLst>
        </pc:spChg>
        <pc:spChg chg="add del">
          <ac:chgData name="Cristian Chilipirea" userId="34ab170da5908fc4" providerId="LiveId" clId="{657DC964-B470-42A9-AA52-9F1F849BFB76}" dt="2019-10-13T10:11:54.361" v="223"/>
          <ac:spMkLst>
            <pc:docMk/>
            <pc:sldMk cId="3220167743" sldId="506"/>
            <ac:spMk id="5" creationId="{A4168DEB-0BA3-4064-AA0D-362111A49FDA}"/>
          </ac:spMkLst>
        </pc:spChg>
        <pc:spChg chg="add mod">
          <ac:chgData name="Cristian Chilipirea" userId="34ab170da5908fc4" providerId="LiveId" clId="{657DC964-B470-42A9-AA52-9F1F849BFB76}" dt="2019-10-13T10:11:56.870" v="225" actId="1076"/>
          <ac:spMkLst>
            <pc:docMk/>
            <pc:sldMk cId="3220167743" sldId="506"/>
            <ac:spMk id="6" creationId="{598538B7-BAA0-4BB8-B1F0-B699D5DF0064}"/>
          </ac:spMkLst>
        </pc:spChg>
      </pc:sldChg>
      <pc:sldChg chg="del">
        <pc:chgData name="Cristian Chilipirea" userId="34ab170da5908fc4" providerId="LiveId" clId="{657DC964-B470-42A9-AA52-9F1F849BFB76}" dt="2019-10-13T10:02:36.172" v="21" actId="2696"/>
        <pc:sldMkLst>
          <pc:docMk/>
          <pc:sldMk cId="3007868837" sldId="507"/>
        </pc:sldMkLst>
      </pc:sldChg>
      <pc:sldChg chg="addSp delSp modSp add">
        <pc:chgData name="Cristian Chilipirea" userId="34ab170da5908fc4" providerId="LiveId" clId="{657DC964-B470-42A9-AA52-9F1F849BFB76}" dt="2019-10-13T10:12:12.921" v="232" actId="1076"/>
        <pc:sldMkLst>
          <pc:docMk/>
          <pc:sldMk cId="4274709343" sldId="507"/>
        </pc:sldMkLst>
        <pc:spChg chg="mod">
          <ac:chgData name="Cristian Chilipirea" userId="34ab170da5908fc4" providerId="LiveId" clId="{657DC964-B470-42A9-AA52-9F1F849BFB76}" dt="2019-10-13T10:12:03.310" v="227"/>
          <ac:spMkLst>
            <pc:docMk/>
            <pc:sldMk cId="4274709343" sldId="507"/>
            <ac:spMk id="2" creationId="{E8B5AAA9-54F4-4881-8A87-DD95C7DFE6CB}"/>
          </ac:spMkLst>
        </pc:spChg>
        <pc:spChg chg="del">
          <ac:chgData name="Cristian Chilipirea" userId="34ab170da5908fc4" providerId="LiveId" clId="{657DC964-B470-42A9-AA52-9F1F849BFB76}" dt="2019-10-13T10:12:05.127" v="228" actId="478"/>
          <ac:spMkLst>
            <pc:docMk/>
            <pc:sldMk cId="4274709343" sldId="507"/>
            <ac:spMk id="3" creationId="{1459196B-9A4B-4A1C-A1BE-407E74E5C3E4}"/>
          </ac:spMkLst>
        </pc:spChg>
        <pc:spChg chg="add del">
          <ac:chgData name="Cristian Chilipirea" userId="34ab170da5908fc4" providerId="LiveId" clId="{657DC964-B470-42A9-AA52-9F1F849BFB76}" dt="2019-10-13T10:12:10.994" v="230"/>
          <ac:spMkLst>
            <pc:docMk/>
            <pc:sldMk cId="4274709343" sldId="507"/>
            <ac:spMk id="4" creationId="{CD450114-3AD4-44FB-A6D8-036AAA8CCD37}"/>
          </ac:spMkLst>
        </pc:spChg>
        <pc:spChg chg="add mod">
          <ac:chgData name="Cristian Chilipirea" userId="34ab170da5908fc4" providerId="LiveId" clId="{657DC964-B470-42A9-AA52-9F1F849BFB76}" dt="2019-10-13T10:12:12.921" v="232" actId="1076"/>
          <ac:spMkLst>
            <pc:docMk/>
            <pc:sldMk cId="4274709343" sldId="507"/>
            <ac:spMk id="5" creationId="{37AC717A-8660-4BB6-92AE-25FF4A5CC42E}"/>
          </ac:spMkLst>
        </pc:spChg>
      </pc:sldChg>
      <pc:sldChg chg="addSp delSp modSp add">
        <pc:chgData name="Cristian Chilipirea" userId="34ab170da5908fc4" providerId="LiveId" clId="{657DC964-B470-42A9-AA52-9F1F849BFB76}" dt="2019-10-13T10:12:29.939" v="239" actId="1076"/>
        <pc:sldMkLst>
          <pc:docMk/>
          <pc:sldMk cId="359974745" sldId="508"/>
        </pc:sldMkLst>
        <pc:spChg chg="mod">
          <ac:chgData name="Cristian Chilipirea" userId="34ab170da5908fc4" providerId="LiveId" clId="{657DC964-B470-42A9-AA52-9F1F849BFB76}" dt="2019-10-13T10:12:18.887" v="234"/>
          <ac:spMkLst>
            <pc:docMk/>
            <pc:sldMk cId="359974745" sldId="508"/>
            <ac:spMk id="2" creationId="{757D2478-37BF-4A04-95DF-6434A31A3D6C}"/>
          </ac:spMkLst>
        </pc:spChg>
        <pc:spChg chg="del">
          <ac:chgData name="Cristian Chilipirea" userId="34ab170da5908fc4" providerId="LiveId" clId="{657DC964-B470-42A9-AA52-9F1F849BFB76}" dt="2019-10-13T10:12:20.835" v="235" actId="478"/>
          <ac:spMkLst>
            <pc:docMk/>
            <pc:sldMk cId="359974745" sldId="508"/>
            <ac:spMk id="3" creationId="{6716D3D0-0CF2-4CD4-94E3-A5FB2592B05C}"/>
          </ac:spMkLst>
        </pc:spChg>
        <pc:spChg chg="add del">
          <ac:chgData name="Cristian Chilipirea" userId="34ab170da5908fc4" providerId="LiveId" clId="{657DC964-B470-42A9-AA52-9F1F849BFB76}" dt="2019-10-13T10:12:26.044" v="237"/>
          <ac:spMkLst>
            <pc:docMk/>
            <pc:sldMk cId="359974745" sldId="508"/>
            <ac:spMk id="4" creationId="{2199716E-75D6-4845-A26E-7CB8BA5B9B56}"/>
          </ac:spMkLst>
        </pc:spChg>
        <pc:spChg chg="add mod">
          <ac:chgData name="Cristian Chilipirea" userId="34ab170da5908fc4" providerId="LiveId" clId="{657DC964-B470-42A9-AA52-9F1F849BFB76}" dt="2019-10-13T10:12:29.939" v="239" actId="1076"/>
          <ac:spMkLst>
            <pc:docMk/>
            <pc:sldMk cId="359974745" sldId="508"/>
            <ac:spMk id="6" creationId="{3ED01AD8-D027-4BF7-8B23-9C45A9E060E4}"/>
          </ac:spMkLst>
        </pc:spChg>
        <pc:graphicFrameChg chg="add del">
          <ac:chgData name="Cristian Chilipirea" userId="34ab170da5908fc4" providerId="LiveId" clId="{657DC964-B470-42A9-AA52-9F1F849BFB76}" dt="2019-10-13T10:12:26.044" v="237"/>
          <ac:graphicFrameMkLst>
            <pc:docMk/>
            <pc:sldMk cId="359974745" sldId="508"/>
            <ac:graphicFrameMk id="5" creationId="{14344F8D-9987-4DEC-832D-12627B422112}"/>
          </ac:graphicFrameMkLst>
        </pc:graphicFrameChg>
        <pc:graphicFrameChg chg="add mod">
          <ac:chgData name="Cristian Chilipirea" userId="34ab170da5908fc4" providerId="LiveId" clId="{657DC964-B470-42A9-AA52-9F1F849BFB76}" dt="2019-10-13T10:12:29.939" v="239" actId="1076"/>
          <ac:graphicFrameMkLst>
            <pc:docMk/>
            <pc:sldMk cId="359974745" sldId="508"/>
            <ac:graphicFrameMk id="7" creationId="{24FC9E6F-4315-4776-B701-467C7CEFFBB1}"/>
          </ac:graphicFrameMkLst>
        </pc:graphicFrameChg>
      </pc:sldChg>
      <pc:sldChg chg="del">
        <pc:chgData name="Cristian Chilipirea" userId="34ab170da5908fc4" providerId="LiveId" clId="{657DC964-B470-42A9-AA52-9F1F849BFB76}" dt="2019-10-13T10:02:36.276" v="22" actId="2696"/>
        <pc:sldMkLst>
          <pc:docMk/>
          <pc:sldMk cId="974009073" sldId="508"/>
        </pc:sldMkLst>
      </pc:sldChg>
      <pc:sldChg chg="addSp delSp modSp add">
        <pc:chgData name="Cristian Chilipirea" userId="34ab170da5908fc4" providerId="LiveId" clId="{657DC964-B470-42A9-AA52-9F1F849BFB76}" dt="2019-10-13T10:12:51.510" v="250" actId="1076"/>
        <pc:sldMkLst>
          <pc:docMk/>
          <pc:sldMk cId="2579471092" sldId="509"/>
        </pc:sldMkLst>
        <pc:spChg chg="mod">
          <ac:chgData name="Cristian Chilipirea" userId="34ab170da5908fc4" providerId="LiveId" clId="{657DC964-B470-42A9-AA52-9F1F849BFB76}" dt="2019-10-13T10:12:35.676" v="241"/>
          <ac:spMkLst>
            <pc:docMk/>
            <pc:sldMk cId="2579471092" sldId="509"/>
            <ac:spMk id="2" creationId="{A437F1A7-AC01-439C-8904-058D4D58F2A4}"/>
          </ac:spMkLst>
        </pc:spChg>
        <pc:spChg chg="del">
          <ac:chgData name="Cristian Chilipirea" userId="34ab170da5908fc4" providerId="LiveId" clId="{657DC964-B470-42A9-AA52-9F1F849BFB76}" dt="2019-10-13T10:12:38.179" v="242" actId="478"/>
          <ac:spMkLst>
            <pc:docMk/>
            <pc:sldMk cId="2579471092" sldId="509"/>
            <ac:spMk id="3" creationId="{92F2370B-411B-44EA-9E67-44D00FDEC3A8}"/>
          </ac:spMkLst>
        </pc:spChg>
        <pc:spChg chg="add del mod">
          <ac:chgData name="Cristian Chilipirea" userId="34ab170da5908fc4" providerId="LiveId" clId="{657DC964-B470-42A9-AA52-9F1F849BFB76}" dt="2019-10-13T10:12:47.172" v="246"/>
          <ac:spMkLst>
            <pc:docMk/>
            <pc:sldMk cId="2579471092" sldId="509"/>
            <ac:spMk id="4" creationId="{BBAD44F4-4E3D-48FF-9E47-0310ADB37721}"/>
          </ac:spMkLst>
        </pc:spChg>
        <pc:spChg chg="add del">
          <ac:chgData name="Cristian Chilipirea" userId="34ab170da5908fc4" providerId="LiveId" clId="{657DC964-B470-42A9-AA52-9F1F849BFB76}" dt="2019-10-13T10:12:48.848" v="248"/>
          <ac:spMkLst>
            <pc:docMk/>
            <pc:sldMk cId="2579471092" sldId="509"/>
            <ac:spMk id="5" creationId="{31002C23-B396-425F-83FB-895F3C601291}"/>
          </ac:spMkLst>
        </pc:spChg>
        <pc:spChg chg="add mod">
          <ac:chgData name="Cristian Chilipirea" userId="34ab170da5908fc4" providerId="LiveId" clId="{657DC964-B470-42A9-AA52-9F1F849BFB76}" dt="2019-10-13T10:12:51.510" v="250" actId="1076"/>
          <ac:spMkLst>
            <pc:docMk/>
            <pc:sldMk cId="2579471092" sldId="509"/>
            <ac:spMk id="6" creationId="{44A8D3E8-D7A2-4626-B0E6-285B438EADBB}"/>
          </ac:spMkLst>
        </pc:spChg>
      </pc:sldChg>
      <pc:sldChg chg="del">
        <pc:chgData name="Cristian Chilipirea" userId="34ab170da5908fc4" providerId="LiveId" clId="{657DC964-B470-42A9-AA52-9F1F849BFB76}" dt="2019-10-13T10:02:36.524" v="23" actId="2696"/>
        <pc:sldMkLst>
          <pc:docMk/>
          <pc:sldMk cId="3472430641" sldId="509"/>
        </pc:sldMkLst>
      </pc:sldChg>
      <pc:sldChg chg="addSp delSp modSp add">
        <pc:chgData name="Cristian Chilipirea" userId="34ab170da5908fc4" providerId="LiveId" clId="{657DC964-B470-42A9-AA52-9F1F849BFB76}" dt="2019-10-13T10:13:08.170" v="257" actId="1076"/>
        <pc:sldMkLst>
          <pc:docMk/>
          <pc:sldMk cId="3318546952" sldId="510"/>
        </pc:sldMkLst>
        <pc:spChg chg="mod">
          <ac:chgData name="Cristian Chilipirea" userId="34ab170da5908fc4" providerId="LiveId" clId="{657DC964-B470-42A9-AA52-9F1F849BFB76}" dt="2019-10-13T10:12:57.755" v="252"/>
          <ac:spMkLst>
            <pc:docMk/>
            <pc:sldMk cId="3318546952" sldId="510"/>
            <ac:spMk id="2" creationId="{57F50B01-4D50-4E49-8602-469665034463}"/>
          </ac:spMkLst>
        </pc:spChg>
        <pc:spChg chg="del">
          <ac:chgData name="Cristian Chilipirea" userId="34ab170da5908fc4" providerId="LiveId" clId="{657DC964-B470-42A9-AA52-9F1F849BFB76}" dt="2019-10-13T10:12:59.755" v="253" actId="478"/>
          <ac:spMkLst>
            <pc:docMk/>
            <pc:sldMk cId="3318546952" sldId="510"/>
            <ac:spMk id="3" creationId="{EB1447C5-72A9-45A9-BCBC-C25054C30B1C}"/>
          </ac:spMkLst>
        </pc:spChg>
        <pc:spChg chg="add del">
          <ac:chgData name="Cristian Chilipirea" userId="34ab170da5908fc4" providerId="LiveId" clId="{657DC964-B470-42A9-AA52-9F1F849BFB76}" dt="2019-10-13T10:13:06.355" v="255"/>
          <ac:spMkLst>
            <pc:docMk/>
            <pc:sldMk cId="3318546952" sldId="510"/>
            <ac:spMk id="4" creationId="{D4CAB436-3FDA-46F6-AFA3-49B3EBB80F97}"/>
          </ac:spMkLst>
        </pc:spChg>
        <pc:spChg chg="add mod">
          <ac:chgData name="Cristian Chilipirea" userId="34ab170da5908fc4" providerId="LiveId" clId="{657DC964-B470-42A9-AA52-9F1F849BFB76}" dt="2019-10-13T10:13:08.170" v="257" actId="1076"/>
          <ac:spMkLst>
            <pc:docMk/>
            <pc:sldMk cId="3318546952" sldId="510"/>
            <ac:spMk id="5" creationId="{92AE1FCE-2060-4E71-9364-A3C4CAE8ADAC}"/>
          </ac:spMkLst>
        </pc:spChg>
      </pc:sldChg>
      <pc:sldChg chg="del">
        <pc:chgData name="Cristian Chilipirea" userId="34ab170da5908fc4" providerId="LiveId" clId="{657DC964-B470-42A9-AA52-9F1F849BFB76}" dt="2019-10-13T10:02:36.690" v="24" actId="2696"/>
        <pc:sldMkLst>
          <pc:docMk/>
          <pc:sldMk cId="3879735215" sldId="510"/>
        </pc:sldMkLst>
      </pc:sldChg>
      <pc:sldChg chg="del">
        <pc:chgData name="Cristian Chilipirea" userId="34ab170da5908fc4" providerId="LiveId" clId="{657DC964-B470-42A9-AA52-9F1F849BFB76}" dt="2019-10-13T10:02:36.721" v="25" actId="2696"/>
        <pc:sldMkLst>
          <pc:docMk/>
          <pc:sldMk cId="1746393774" sldId="511"/>
        </pc:sldMkLst>
      </pc:sldChg>
      <pc:sldChg chg="addSp delSp modSp add">
        <pc:chgData name="Cristian Chilipirea" userId="34ab170da5908fc4" providerId="LiveId" clId="{657DC964-B470-42A9-AA52-9F1F849BFB76}" dt="2019-10-13T10:13:26.339" v="264" actId="1076"/>
        <pc:sldMkLst>
          <pc:docMk/>
          <pc:sldMk cId="3843192485" sldId="511"/>
        </pc:sldMkLst>
        <pc:spChg chg="mod">
          <ac:chgData name="Cristian Chilipirea" userId="34ab170da5908fc4" providerId="LiveId" clId="{657DC964-B470-42A9-AA52-9F1F849BFB76}" dt="2019-10-13T10:13:16.931" v="259"/>
          <ac:spMkLst>
            <pc:docMk/>
            <pc:sldMk cId="3843192485" sldId="511"/>
            <ac:spMk id="2" creationId="{6F89C701-9BF0-4AFE-A64D-D359776A6784}"/>
          </ac:spMkLst>
        </pc:spChg>
        <pc:spChg chg="del">
          <ac:chgData name="Cristian Chilipirea" userId="34ab170da5908fc4" providerId="LiveId" clId="{657DC964-B470-42A9-AA52-9F1F849BFB76}" dt="2019-10-13T10:13:19.276" v="260" actId="478"/>
          <ac:spMkLst>
            <pc:docMk/>
            <pc:sldMk cId="3843192485" sldId="511"/>
            <ac:spMk id="3" creationId="{B131F11A-8B83-4197-B66D-CF33A5DCAAB2}"/>
          </ac:spMkLst>
        </pc:spChg>
        <pc:spChg chg="add del">
          <ac:chgData name="Cristian Chilipirea" userId="34ab170da5908fc4" providerId="LiveId" clId="{657DC964-B470-42A9-AA52-9F1F849BFB76}" dt="2019-10-13T10:13:24.516" v="262"/>
          <ac:spMkLst>
            <pc:docMk/>
            <pc:sldMk cId="3843192485" sldId="511"/>
            <ac:spMk id="4" creationId="{C9C0533B-9842-43FA-B979-8FB12987F35C}"/>
          </ac:spMkLst>
        </pc:spChg>
        <pc:spChg chg="add mod">
          <ac:chgData name="Cristian Chilipirea" userId="34ab170da5908fc4" providerId="LiveId" clId="{657DC964-B470-42A9-AA52-9F1F849BFB76}" dt="2019-10-13T10:13:26.339" v="264" actId="1076"/>
          <ac:spMkLst>
            <pc:docMk/>
            <pc:sldMk cId="3843192485" sldId="511"/>
            <ac:spMk id="5" creationId="{68C102DA-767B-47F6-9CF9-49B6207669F6}"/>
          </ac:spMkLst>
        </pc:spChg>
      </pc:sldChg>
      <pc:sldChg chg="del">
        <pc:chgData name="Cristian Chilipirea" userId="34ab170da5908fc4" providerId="LiveId" clId="{657DC964-B470-42A9-AA52-9F1F849BFB76}" dt="2019-10-13T10:02:37.012" v="26" actId="2696"/>
        <pc:sldMkLst>
          <pc:docMk/>
          <pc:sldMk cId="618357871" sldId="512"/>
        </pc:sldMkLst>
      </pc:sldChg>
      <pc:sldChg chg="addSp delSp modSp add">
        <pc:chgData name="Cristian Chilipirea" userId="34ab170da5908fc4" providerId="LiveId" clId="{657DC964-B470-42A9-AA52-9F1F849BFB76}" dt="2019-10-13T10:13:47.022" v="271" actId="1076"/>
        <pc:sldMkLst>
          <pc:docMk/>
          <pc:sldMk cId="771270071" sldId="512"/>
        </pc:sldMkLst>
        <pc:spChg chg="mod">
          <ac:chgData name="Cristian Chilipirea" userId="34ab170da5908fc4" providerId="LiveId" clId="{657DC964-B470-42A9-AA52-9F1F849BFB76}" dt="2019-10-13T10:13:32.403" v="266"/>
          <ac:spMkLst>
            <pc:docMk/>
            <pc:sldMk cId="771270071" sldId="512"/>
            <ac:spMk id="2" creationId="{EBEC0681-2A66-4463-83ED-EB1C51EC351D}"/>
          </ac:spMkLst>
        </pc:spChg>
        <pc:spChg chg="del">
          <ac:chgData name="Cristian Chilipirea" userId="34ab170da5908fc4" providerId="LiveId" clId="{657DC964-B470-42A9-AA52-9F1F849BFB76}" dt="2019-10-13T10:13:34.367" v="267" actId="478"/>
          <ac:spMkLst>
            <pc:docMk/>
            <pc:sldMk cId="771270071" sldId="512"/>
            <ac:spMk id="3" creationId="{23E4B660-19BB-46FF-AAF7-E7CF15366DEB}"/>
          </ac:spMkLst>
        </pc:spChg>
        <pc:spChg chg="add del">
          <ac:chgData name="Cristian Chilipirea" userId="34ab170da5908fc4" providerId="LiveId" clId="{657DC964-B470-42A9-AA52-9F1F849BFB76}" dt="2019-10-13T10:13:43.496" v="269"/>
          <ac:spMkLst>
            <pc:docMk/>
            <pc:sldMk cId="771270071" sldId="512"/>
            <ac:spMk id="4" creationId="{B5AF6063-9438-4C32-84E9-61CCFC1C16C3}"/>
          </ac:spMkLst>
        </pc:spChg>
        <pc:spChg chg="add mod">
          <ac:chgData name="Cristian Chilipirea" userId="34ab170da5908fc4" providerId="LiveId" clId="{657DC964-B470-42A9-AA52-9F1F849BFB76}" dt="2019-10-13T10:13:47.022" v="271" actId="1076"/>
          <ac:spMkLst>
            <pc:docMk/>
            <pc:sldMk cId="771270071" sldId="512"/>
            <ac:spMk id="5" creationId="{DC065041-307F-43ED-890F-205F20240271}"/>
          </ac:spMkLst>
        </pc:spChg>
      </pc:sldChg>
      <pc:sldChg chg="del">
        <pc:chgData name="Cristian Chilipirea" userId="34ab170da5908fc4" providerId="LiveId" clId="{657DC964-B470-42A9-AA52-9F1F849BFB76}" dt="2019-10-13T10:02:37.403" v="27" actId="2696"/>
        <pc:sldMkLst>
          <pc:docMk/>
          <pc:sldMk cId="1643747738" sldId="513"/>
        </pc:sldMkLst>
      </pc:sldChg>
      <pc:sldChg chg="addSp delSp modSp add">
        <pc:chgData name="Cristian Chilipirea" userId="34ab170da5908fc4" providerId="LiveId" clId="{657DC964-B470-42A9-AA52-9F1F849BFB76}" dt="2019-10-13T10:14:06.537" v="278" actId="1076"/>
        <pc:sldMkLst>
          <pc:docMk/>
          <pc:sldMk cId="3576737988" sldId="513"/>
        </pc:sldMkLst>
        <pc:spChg chg="mod">
          <ac:chgData name="Cristian Chilipirea" userId="34ab170da5908fc4" providerId="LiveId" clId="{657DC964-B470-42A9-AA52-9F1F849BFB76}" dt="2019-10-13T10:13:54.679" v="273"/>
          <ac:spMkLst>
            <pc:docMk/>
            <pc:sldMk cId="3576737988" sldId="513"/>
            <ac:spMk id="2" creationId="{238EAC4E-6F9F-412D-8202-F87638A8EF00}"/>
          </ac:spMkLst>
        </pc:spChg>
        <pc:spChg chg="del">
          <ac:chgData name="Cristian Chilipirea" userId="34ab170da5908fc4" providerId="LiveId" clId="{657DC964-B470-42A9-AA52-9F1F849BFB76}" dt="2019-10-13T10:13:57.095" v="274" actId="478"/>
          <ac:spMkLst>
            <pc:docMk/>
            <pc:sldMk cId="3576737988" sldId="513"/>
            <ac:spMk id="3" creationId="{1001BE3D-A5CF-40A6-A78B-7B81D04A5E27}"/>
          </ac:spMkLst>
        </pc:spChg>
        <pc:spChg chg="add del">
          <ac:chgData name="Cristian Chilipirea" userId="34ab170da5908fc4" providerId="LiveId" clId="{657DC964-B470-42A9-AA52-9F1F849BFB76}" dt="2019-10-13T10:14:02.915" v="276"/>
          <ac:spMkLst>
            <pc:docMk/>
            <pc:sldMk cId="3576737988" sldId="513"/>
            <ac:spMk id="4" creationId="{2F9AAAE4-BF4B-48A1-A8D6-0B3B247458B1}"/>
          </ac:spMkLst>
        </pc:spChg>
        <pc:spChg chg="add del">
          <ac:chgData name="Cristian Chilipirea" userId="34ab170da5908fc4" providerId="LiveId" clId="{657DC964-B470-42A9-AA52-9F1F849BFB76}" dt="2019-10-13T10:14:02.915" v="276"/>
          <ac:spMkLst>
            <pc:docMk/>
            <pc:sldMk cId="3576737988" sldId="513"/>
            <ac:spMk id="5" creationId="{1288A87F-3BAF-4233-A54B-F11949144F39}"/>
          </ac:spMkLst>
        </pc:spChg>
        <pc:spChg chg="add del">
          <ac:chgData name="Cristian Chilipirea" userId="34ab170da5908fc4" providerId="LiveId" clId="{657DC964-B470-42A9-AA52-9F1F849BFB76}" dt="2019-10-13T10:14:02.915" v="276"/>
          <ac:spMkLst>
            <pc:docMk/>
            <pc:sldMk cId="3576737988" sldId="513"/>
            <ac:spMk id="6" creationId="{543792C1-7EF9-40DD-8F71-FED84D5F2ECE}"/>
          </ac:spMkLst>
        </pc:spChg>
        <pc:spChg chg="add del">
          <ac:chgData name="Cristian Chilipirea" userId="34ab170da5908fc4" providerId="LiveId" clId="{657DC964-B470-42A9-AA52-9F1F849BFB76}" dt="2019-10-13T10:14:02.915" v="276"/>
          <ac:spMkLst>
            <pc:docMk/>
            <pc:sldMk cId="3576737988" sldId="513"/>
            <ac:spMk id="7" creationId="{CA9D4FC9-83DC-43C4-9C42-2EF5D35C5A56}"/>
          </ac:spMkLst>
        </pc:spChg>
        <pc:spChg chg="add del">
          <ac:chgData name="Cristian Chilipirea" userId="34ab170da5908fc4" providerId="LiveId" clId="{657DC964-B470-42A9-AA52-9F1F849BFB76}" dt="2019-10-13T10:14:02.915" v="276"/>
          <ac:spMkLst>
            <pc:docMk/>
            <pc:sldMk cId="3576737988" sldId="513"/>
            <ac:spMk id="8" creationId="{AD6EC27B-3B66-4C05-8ECF-D206E8424A92}"/>
          </ac:spMkLst>
        </pc:spChg>
        <pc:spChg chg="add del">
          <ac:chgData name="Cristian Chilipirea" userId="34ab170da5908fc4" providerId="LiveId" clId="{657DC964-B470-42A9-AA52-9F1F849BFB76}" dt="2019-10-13T10:14:02.915" v="276"/>
          <ac:spMkLst>
            <pc:docMk/>
            <pc:sldMk cId="3576737988" sldId="513"/>
            <ac:spMk id="9" creationId="{B4B1CE6B-8961-467D-8DF1-03B4A94DB2B2}"/>
          </ac:spMkLst>
        </pc:spChg>
        <pc:spChg chg="add del">
          <ac:chgData name="Cristian Chilipirea" userId="34ab170da5908fc4" providerId="LiveId" clId="{657DC964-B470-42A9-AA52-9F1F849BFB76}" dt="2019-10-13T10:14:02.915" v="276"/>
          <ac:spMkLst>
            <pc:docMk/>
            <pc:sldMk cId="3576737988" sldId="513"/>
            <ac:spMk id="10" creationId="{5B0EFC0C-AC60-41CC-AAFC-82F2AD0BE152}"/>
          </ac:spMkLst>
        </pc:spChg>
        <pc:spChg chg="add del">
          <ac:chgData name="Cristian Chilipirea" userId="34ab170da5908fc4" providerId="LiveId" clId="{657DC964-B470-42A9-AA52-9F1F849BFB76}" dt="2019-10-13T10:14:02.915" v="276"/>
          <ac:spMkLst>
            <pc:docMk/>
            <pc:sldMk cId="3576737988" sldId="513"/>
            <ac:spMk id="11" creationId="{DA2A056D-5C8D-408E-AB34-CB7E16CA1EB3}"/>
          </ac:spMkLst>
        </pc:spChg>
        <pc:spChg chg="add del">
          <ac:chgData name="Cristian Chilipirea" userId="34ab170da5908fc4" providerId="LiveId" clId="{657DC964-B470-42A9-AA52-9F1F849BFB76}" dt="2019-10-13T10:14:02.915" v="276"/>
          <ac:spMkLst>
            <pc:docMk/>
            <pc:sldMk cId="3576737988" sldId="513"/>
            <ac:spMk id="12" creationId="{0A0503F6-2F54-4D6C-B0BE-DA86FD17F16C}"/>
          </ac:spMkLst>
        </pc:spChg>
        <pc:spChg chg="add del">
          <ac:chgData name="Cristian Chilipirea" userId="34ab170da5908fc4" providerId="LiveId" clId="{657DC964-B470-42A9-AA52-9F1F849BFB76}" dt="2019-10-13T10:14:02.915" v="276"/>
          <ac:spMkLst>
            <pc:docMk/>
            <pc:sldMk cId="3576737988" sldId="513"/>
            <ac:spMk id="13" creationId="{222EA95B-FD83-4DF9-A0AB-3DE450F5D2B6}"/>
          </ac:spMkLst>
        </pc:spChg>
        <pc:spChg chg="add del">
          <ac:chgData name="Cristian Chilipirea" userId="34ab170da5908fc4" providerId="LiveId" clId="{657DC964-B470-42A9-AA52-9F1F849BFB76}" dt="2019-10-13T10:14:02.915" v="276"/>
          <ac:spMkLst>
            <pc:docMk/>
            <pc:sldMk cId="3576737988" sldId="513"/>
            <ac:spMk id="20" creationId="{5929682B-360B-4E0D-87D8-6510D3D1A43F}"/>
          </ac:spMkLst>
        </pc:spChg>
        <pc:spChg chg="add del">
          <ac:chgData name="Cristian Chilipirea" userId="34ab170da5908fc4" providerId="LiveId" clId="{657DC964-B470-42A9-AA52-9F1F849BFB76}" dt="2019-10-13T10:14:02.915" v="276"/>
          <ac:spMkLst>
            <pc:docMk/>
            <pc:sldMk cId="3576737988" sldId="513"/>
            <ac:spMk id="21" creationId="{EFC44FD7-79EA-40B2-ADE8-7B0B3792334C}"/>
          </ac:spMkLst>
        </pc:spChg>
        <pc:spChg chg="add mod">
          <ac:chgData name="Cristian Chilipirea" userId="34ab170da5908fc4" providerId="LiveId" clId="{657DC964-B470-42A9-AA52-9F1F849BFB76}" dt="2019-10-13T10:14:06.537" v="278" actId="1076"/>
          <ac:spMkLst>
            <pc:docMk/>
            <pc:sldMk cId="3576737988" sldId="513"/>
            <ac:spMk id="22" creationId="{C44BD400-0453-4606-9DE6-F3D62BFFA698}"/>
          </ac:spMkLst>
        </pc:spChg>
        <pc:spChg chg="add mod">
          <ac:chgData name="Cristian Chilipirea" userId="34ab170da5908fc4" providerId="LiveId" clId="{657DC964-B470-42A9-AA52-9F1F849BFB76}" dt="2019-10-13T10:14:06.537" v="278" actId="1076"/>
          <ac:spMkLst>
            <pc:docMk/>
            <pc:sldMk cId="3576737988" sldId="513"/>
            <ac:spMk id="23" creationId="{C6BD1B40-321A-42DD-9160-370F57CA5D7F}"/>
          </ac:spMkLst>
        </pc:spChg>
        <pc:spChg chg="add mod">
          <ac:chgData name="Cristian Chilipirea" userId="34ab170da5908fc4" providerId="LiveId" clId="{657DC964-B470-42A9-AA52-9F1F849BFB76}" dt="2019-10-13T10:14:06.537" v="278" actId="1076"/>
          <ac:spMkLst>
            <pc:docMk/>
            <pc:sldMk cId="3576737988" sldId="513"/>
            <ac:spMk id="24" creationId="{21415558-56DA-4EEC-8488-27D30D103138}"/>
          </ac:spMkLst>
        </pc:spChg>
        <pc:spChg chg="add mod">
          <ac:chgData name="Cristian Chilipirea" userId="34ab170da5908fc4" providerId="LiveId" clId="{657DC964-B470-42A9-AA52-9F1F849BFB76}" dt="2019-10-13T10:14:06.537" v="278" actId="1076"/>
          <ac:spMkLst>
            <pc:docMk/>
            <pc:sldMk cId="3576737988" sldId="513"/>
            <ac:spMk id="25" creationId="{830F8A50-1E22-4A0C-A6B1-7EC55B0C7E1C}"/>
          </ac:spMkLst>
        </pc:spChg>
        <pc:spChg chg="add mod">
          <ac:chgData name="Cristian Chilipirea" userId="34ab170da5908fc4" providerId="LiveId" clId="{657DC964-B470-42A9-AA52-9F1F849BFB76}" dt="2019-10-13T10:14:06.537" v="278" actId="1076"/>
          <ac:spMkLst>
            <pc:docMk/>
            <pc:sldMk cId="3576737988" sldId="513"/>
            <ac:spMk id="26" creationId="{CCAA6C11-2C5D-4C58-A62D-E9C1B15093A4}"/>
          </ac:spMkLst>
        </pc:spChg>
        <pc:spChg chg="add mod">
          <ac:chgData name="Cristian Chilipirea" userId="34ab170da5908fc4" providerId="LiveId" clId="{657DC964-B470-42A9-AA52-9F1F849BFB76}" dt="2019-10-13T10:14:06.537" v="278" actId="1076"/>
          <ac:spMkLst>
            <pc:docMk/>
            <pc:sldMk cId="3576737988" sldId="513"/>
            <ac:spMk id="27" creationId="{CCD89BA1-3E4C-4BAB-82EC-CEAAA4A0B89B}"/>
          </ac:spMkLst>
        </pc:spChg>
        <pc:spChg chg="add mod">
          <ac:chgData name="Cristian Chilipirea" userId="34ab170da5908fc4" providerId="LiveId" clId="{657DC964-B470-42A9-AA52-9F1F849BFB76}" dt="2019-10-13T10:14:06.537" v="278" actId="1076"/>
          <ac:spMkLst>
            <pc:docMk/>
            <pc:sldMk cId="3576737988" sldId="513"/>
            <ac:spMk id="28" creationId="{A172FDDB-E8C0-4A65-A20D-43A2511E4C0B}"/>
          </ac:spMkLst>
        </pc:spChg>
        <pc:spChg chg="add mod">
          <ac:chgData name="Cristian Chilipirea" userId="34ab170da5908fc4" providerId="LiveId" clId="{657DC964-B470-42A9-AA52-9F1F849BFB76}" dt="2019-10-13T10:14:06.537" v="278" actId="1076"/>
          <ac:spMkLst>
            <pc:docMk/>
            <pc:sldMk cId="3576737988" sldId="513"/>
            <ac:spMk id="29" creationId="{558B77C3-1130-4145-994D-27027ECCFA88}"/>
          </ac:spMkLst>
        </pc:spChg>
        <pc:spChg chg="add mod">
          <ac:chgData name="Cristian Chilipirea" userId="34ab170da5908fc4" providerId="LiveId" clId="{657DC964-B470-42A9-AA52-9F1F849BFB76}" dt="2019-10-13T10:14:06.537" v="278" actId="1076"/>
          <ac:spMkLst>
            <pc:docMk/>
            <pc:sldMk cId="3576737988" sldId="513"/>
            <ac:spMk id="30" creationId="{C729DE25-ED2F-4F4B-876B-94FD122A112B}"/>
          </ac:spMkLst>
        </pc:spChg>
        <pc:spChg chg="add mod">
          <ac:chgData name="Cristian Chilipirea" userId="34ab170da5908fc4" providerId="LiveId" clId="{657DC964-B470-42A9-AA52-9F1F849BFB76}" dt="2019-10-13T10:14:06.537" v="278" actId="1076"/>
          <ac:spMkLst>
            <pc:docMk/>
            <pc:sldMk cId="3576737988" sldId="513"/>
            <ac:spMk id="31" creationId="{8D03D7F6-74CA-48FA-8D66-C97B2D1A06B4}"/>
          </ac:spMkLst>
        </pc:spChg>
        <pc:spChg chg="add mod">
          <ac:chgData name="Cristian Chilipirea" userId="34ab170da5908fc4" providerId="LiveId" clId="{657DC964-B470-42A9-AA52-9F1F849BFB76}" dt="2019-10-13T10:14:06.537" v="278" actId="1076"/>
          <ac:spMkLst>
            <pc:docMk/>
            <pc:sldMk cId="3576737988" sldId="513"/>
            <ac:spMk id="38" creationId="{F6EA5EE3-957D-4792-936D-FC80550FFA5D}"/>
          </ac:spMkLst>
        </pc:spChg>
        <pc:spChg chg="add mod">
          <ac:chgData name="Cristian Chilipirea" userId="34ab170da5908fc4" providerId="LiveId" clId="{657DC964-B470-42A9-AA52-9F1F849BFB76}" dt="2019-10-13T10:14:06.537" v="278" actId="1076"/>
          <ac:spMkLst>
            <pc:docMk/>
            <pc:sldMk cId="3576737988" sldId="513"/>
            <ac:spMk id="39" creationId="{6AAEA4B1-AEF5-40CC-A162-081140376872}"/>
          </ac:spMkLst>
        </pc:spChg>
        <pc:cxnChg chg="add del">
          <ac:chgData name="Cristian Chilipirea" userId="34ab170da5908fc4" providerId="LiveId" clId="{657DC964-B470-42A9-AA52-9F1F849BFB76}" dt="2019-10-13T10:14:02.915" v="276"/>
          <ac:cxnSpMkLst>
            <pc:docMk/>
            <pc:sldMk cId="3576737988" sldId="513"/>
            <ac:cxnSpMk id="14" creationId="{26829E45-C6AB-4E9F-8005-15B2A43E2F28}"/>
          </ac:cxnSpMkLst>
        </pc:cxnChg>
        <pc:cxnChg chg="add del">
          <ac:chgData name="Cristian Chilipirea" userId="34ab170da5908fc4" providerId="LiveId" clId="{657DC964-B470-42A9-AA52-9F1F849BFB76}" dt="2019-10-13T10:14:02.915" v="276"/>
          <ac:cxnSpMkLst>
            <pc:docMk/>
            <pc:sldMk cId="3576737988" sldId="513"/>
            <ac:cxnSpMk id="15" creationId="{9C09C10C-C749-4815-AC7D-4FA83ADE5BF5}"/>
          </ac:cxnSpMkLst>
        </pc:cxnChg>
        <pc:cxnChg chg="add del">
          <ac:chgData name="Cristian Chilipirea" userId="34ab170da5908fc4" providerId="LiveId" clId="{657DC964-B470-42A9-AA52-9F1F849BFB76}" dt="2019-10-13T10:14:02.915" v="276"/>
          <ac:cxnSpMkLst>
            <pc:docMk/>
            <pc:sldMk cId="3576737988" sldId="513"/>
            <ac:cxnSpMk id="16" creationId="{A71FA558-37B1-4ABC-8345-80D2A9987764}"/>
          </ac:cxnSpMkLst>
        </pc:cxnChg>
        <pc:cxnChg chg="add del">
          <ac:chgData name="Cristian Chilipirea" userId="34ab170da5908fc4" providerId="LiveId" clId="{657DC964-B470-42A9-AA52-9F1F849BFB76}" dt="2019-10-13T10:14:02.915" v="276"/>
          <ac:cxnSpMkLst>
            <pc:docMk/>
            <pc:sldMk cId="3576737988" sldId="513"/>
            <ac:cxnSpMk id="17" creationId="{4E284B1B-99DA-4D0B-A308-68A2BB4948CA}"/>
          </ac:cxnSpMkLst>
        </pc:cxnChg>
        <pc:cxnChg chg="add del">
          <ac:chgData name="Cristian Chilipirea" userId="34ab170da5908fc4" providerId="LiveId" clId="{657DC964-B470-42A9-AA52-9F1F849BFB76}" dt="2019-10-13T10:14:02.915" v="276"/>
          <ac:cxnSpMkLst>
            <pc:docMk/>
            <pc:sldMk cId="3576737988" sldId="513"/>
            <ac:cxnSpMk id="18" creationId="{AF1ED74E-DCB8-41EF-A792-6E27C18A08BD}"/>
          </ac:cxnSpMkLst>
        </pc:cxnChg>
        <pc:cxnChg chg="add del">
          <ac:chgData name="Cristian Chilipirea" userId="34ab170da5908fc4" providerId="LiveId" clId="{657DC964-B470-42A9-AA52-9F1F849BFB76}" dt="2019-10-13T10:14:02.915" v="276"/>
          <ac:cxnSpMkLst>
            <pc:docMk/>
            <pc:sldMk cId="3576737988" sldId="513"/>
            <ac:cxnSpMk id="19" creationId="{2E05503A-EF41-46B8-AF04-AE452E23537F}"/>
          </ac:cxnSpMkLst>
        </pc:cxnChg>
        <pc:cxnChg chg="add mod">
          <ac:chgData name="Cristian Chilipirea" userId="34ab170da5908fc4" providerId="LiveId" clId="{657DC964-B470-42A9-AA52-9F1F849BFB76}" dt="2019-10-13T10:14:06.537" v="278" actId="1076"/>
          <ac:cxnSpMkLst>
            <pc:docMk/>
            <pc:sldMk cId="3576737988" sldId="513"/>
            <ac:cxnSpMk id="32" creationId="{E6CAC8E2-1EC2-4E43-94E9-940CE833948F}"/>
          </ac:cxnSpMkLst>
        </pc:cxnChg>
        <pc:cxnChg chg="add mod">
          <ac:chgData name="Cristian Chilipirea" userId="34ab170da5908fc4" providerId="LiveId" clId="{657DC964-B470-42A9-AA52-9F1F849BFB76}" dt="2019-10-13T10:14:06.537" v="278" actId="1076"/>
          <ac:cxnSpMkLst>
            <pc:docMk/>
            <pc:sldMk cId="3576737988" sldId="513"/>
            <ac:cxnSpMk id="33" creationId="{4ABC4072-B033-49C5-8DB3-3DF9953BFAC2}"/>
          </ac:cxnSpMkLst>
        </pc:cxnChg>
        <pc:cxnChg chg="add mod">
          <ac:chgData name="Cristian Chilipirea" userId="34ab170da5908fc4" providerId="LiveId" clId="{657DC964-B470-42A9-AA52-9F1F849BFB76}" dt="2019-10-13T10:14:06.537" v="278" actId="1076"/>
          <ac:cxnSpMkLst>
            <pc:docMk/>
            <pc:sldMk cId="3576737988" sldId="513"/>
            <ac:cxnSpMk id="34" creationId="{0B41BC18-09C0-4E14-B05F-FD8DCC28A1B8}"/>
          </ac:cxnSpMkLst>
        </pc:cxnChg>
        <pc:cxnChg chg="add mod">
          <ac:chgData name="Cristian Chilipirea" userId="34ab170da5908fc4" providerId="LiveId" clId="{657DC964-B470-42A9-AA52-9F1F849BFB76}" dt="2019-10-13T10:14:06.537" v="278" actId="1076"/>
          <ac:cxnSpMkLst>
            <pc:docMk/>
            <pc:sldMk cId="3576737988" sldId="513"/>
            <ac:cxnSpMk id="35" creationId="{3BB38F62-FBC0-4F37-ABD0-31FAB9589192}"/>
          </ac:cxnSpMkLst>
        </pc:cxnChg>
        <pc:cxnChg chg="add mod">
          <ac:chgData name="Cristian Chilipirea" userId="34ab170da5908fc4" providerId="LiveId" clId="{657DC964-B470-42A9-AA52-9F1F849BFB76}" dt="2019-10-13T10:14:06.537" v="278" actId="1076"/>
          <ac:cxnSpMkLst>
            <pc:docMk/>
            <pc:sldMk cId="3576737988" sldId="513"/>
            <ac:cxnSpMk id="36" creationId="{44492252-0D7C-4697-B41D-1382C06F830F}"/>
          </ac:cxnSpMkLst>
        </pc:cxnChg>
        <pc:cxnChg chg="add mod">
          <ac:chgData name="Cristian Chilipirea" userId="34ab170da5908fc4" providerId="LiveId" clId="{657DC964-B470-42A9-AA52-9F1F849BFB76}" dt="2019-10-13T10:14:06.537" v="278" actId="1076"/>
          <ac:cxnSpMkLst>
            <pc:docMk/>
            <pc:sldMk cId="3576737988" sldId="513"/>
            <ac:cxnSpMk id="37" creationId="{0EEC3B40-003E-45A5-AB51-31C50332D1D4}"/>
          </ac:cxnSpMkLst>
        </pc:cxnChg>
      </pc:sldChg>
      <pc:sldChg chg="del">
        <pc:chgData name="Cristian Chilipirea" userId="34ab170da5908fc4" providerId="LiveId" clId="{657DC964-B470-42A9-AA52-9F1F849BFB76}" dt="2019-10-13T10:02:37.680" v="28" actId="2696"/>
        <pc:sldMkLst>
          <pc:docMk/>
          <pc:sldMk cId="3181653658" sldId="514"/>
        </pc:sldMkLst>
      </pc:sldChg>
      <pc:sldChg chg="addSp delSp modSp add">
        <pc:chgData name="Cristian Chilipirea" userId="34ab170da5908fc4" providerId="LiveId" clId="{657DC964-B470-42A9-AA52-9F1F849BFB76}" dt="2019-10-13T10:14:22.851" v="285" actId="1076"/>
        <pc:sldMkLst>
          <pc:docMk/>
          <pc:sldMk cId="3658999622" sldId="514"/>
        </pc:sldMkLst>
        <pc:spChg chg="mod">
          <ac:chgData name="Cristian Chilipirea" userId="34ab170da5908fc4" providerId="LiveId" clId="{657DC964-B470-42A9-AA52-9F1F849BFB76}" dt="2019-10-13T10:14:12.630" v="280"/>
          <ac:spMkLst>
            <pc:docMk/>
            <pc:sldMk cId="3658999622" sldId="514"/>
            <ac:spMk id="2" creationId="{56CA820B-AA52-444C-9BFC-0197CD049D3A}"/>
          </ac:spMkLst>
        </pc:spChg>
        <pc:spChg chg="del">
          <ac:chgData name="Cristian Chilipirea" userId="34ab170da5908fc4" providerId="LiveId" clId="{657DC964-B470-42A9-AA52-9F1F849BFB76}" dt="2019-10-13T10:14:14.687" v="281" actId="478"/>
          <ac:spMkLst>
            <pc:docMk/>
            <pc:sldMk cId="3658999622" sldId="514"/>
            <ac:spMk id="3" creationId="{C3718498-90F7-4984-B7E4-074CA4869265}"/>
          </ac:spMkLst>
        </pc:spChg>
        <pc:graphicFrameChg chg="add mod">
          <ac:chgData name="Cristian Chilipirea" userId="34ab170da5908fc4" providerId="LiveId" clId="{657DC964-B470-42A9-AA52-9F1F849BFB76}" dt="2019-10-13T10:14:22.851" v="285" actId="1076"/>
          <ac:graphicFrameMkLst>
            <pc:docMk/>
            <pc:sldMk cId="3658999622" sldId="514"/>
            <ac:graphicFrameMk id="4" creationId="{817FAEE1-3FEB-487A-940A-5FDF891BEF80}"/>
          </ac:graphicFrameMkLst>
        </pc:graphicFrameChg>
      </pc:sldChg>
      <pc:sldChg chg="del">
        <pc:chgData name="Cristian Chilipirea" userId="34ab170da5908fc4" providerId="LiveId" clId="{657DC964-B470-42A9-AA52-9F1F849BFB76}" dt="2019-10-13T10:02:38.150" v="29" actId="2696"/>
        <pc:sldMkLst>
          <pc:docMk/>
          <pc:sldMk cId="2957820623" sldId="515"/>
        </pc:sldMkLst>
      </pc:sldChg>
      <pc:sldChg chg="addSp delSp modSp add">
        <pc:chgData name="Cristian Chilipirea" userId="34ab170da5908fc4" providerId="LiveId" clId="{657DC964-B470-42A9-AA52-9F1F849BFB76}" dt="2019-10-13T10:14:37.989" v="291" actId="14100"/>
        <pc:sldMkLst>
          <pc:docMk/>
          <pc:sldMk cId="3052788892" sldId="515"/>
        </pc:sldMkLst>
        <pc:spChg chg="mod">
          <ac:chgData name="Cristian Chilipirea" userId="34ab170da5908fc4" providerId="LiveId" clId="{657DC964-B470-42A9-AA52-9F1F849BFB76}" dt="2019-10-13T10:14:28.773" v="287"/>
          <ac:spMkLst>
            <pc:docMk/>
            <pc:sldMk cId="3052788892" sldId="515"/>
            <ac:spMk id="2" creationId="{EC2C06A7-B901-4B45-BE91-E9C024902218}"/>
          </ac:spMkLst>
        </pc:spChg>
        <pc:spChg chg="del">
          <ac:chgData name="Cristian Chilipirea" userId="34ab170da5908fc4" providerId="LiveId" clId="{657DC964-B470-42A9-AA52-9F1F849BFB76}" dt="2019-10-13T10:14:30.835" v="288" actId="478"/>
          <ac:spMkLst>
            <pc:docMk/>
            <pc:sldMk cId="3052788892" sldId="515"/>
            <ac:spMk id="3" creationId="{B12196BC-961D-496C-82DA-DBBC8CA1558F}"/>
          </ac:spMkLst>
        </pc:spChg>
        <pc:graphicFrameChg chg="add mod">
          <ac:chgData name="Cristian Chilipirea" userId="34ab170da5908fc4" providerId="LiveId" clId="{657DC964-B470-42A9-AA52-9F1F849BFB76}" dt="2019-10-13T10:14:37.989" v="291" actId="14100"/>
          <ac:graphicFrameMkLst>
            <pc:docMk/>
            <pc:sldMk cId="3052788892" sldId="515"/>
            <ac:graphicFrameMk id="4" creationId="{65AE7679-2C55-4DE5-B8B7-74CBC7D78112}"/>
          </ac:graphicFrameMkLst>
        </pc:graphicFrameChg>
      </pc:sldChg>
      <pc:sldChg chg="addSp delSp modSp add">
        <pc:chgData name="Cristian Chilipirea" userId="34ab170da5908fc4" providerId="LiveId" clId="{657DC964-B470-42A9-AA52-9F1F849BFB76}" dt="2019-10-13T10:14:54.711" v="298" actId="1076"/>
        <pc:sldMkLst>
          <pc:docMk/>
          <pc:sldMk cId="428624982" sldId="516"/>
        </pc:sldMkLst>
        <pc:spChg chg="mod">
          <ac:chgData name="Cristian Chilipirea" userId="34ab170da5908fc4" providerId="LiveId" clId="{657DC964-B470-42A9-AA52-9F1F849BFB76}" dt="2019-10-13T10:14:44.443" v="293"/>
          <ac:spMkLst>
            <pc:docMk/>
            <pc:sldMk cId="428624982" sldId="516"/>
            <ac:spMk id="2" creationId="{34AFB6E3-A5AF-4E5C-9787-8443CF0ACA79}"/>
          </ac:spMkLst>
        </pc:spChg>
        <pc:spChg chg="del">
          <ac:chgData name="Cristian Chilipirea" userId="34ab170da5908fc4" providerId="LiveId" clId="{657DC964-B470-42A9-AA52-9F1F849BFB76}" dt="2019-10-13T10:14:46.599" v="294" actId="478"/>
          <ac:spMkLst>
            <pc:docMk/>
            <pc:sldMk cId="428624982" sldId="516"/>
            <ac:spMk id="3" creationId="{310F9A74-A929-4BD4-B271-A77463B088F6}"/>
          </ac:spMkLst>
        </pc:spChg>
        <pc:spChg chg="add del">
          <ac:chgData name="Cristian Chilipirea" userId="34ab170da5908fc4" providerId="LiveId" clId="{657DC964-B470-42A9-AA52-9F1F849BFB76}" dt="2019-10-13T10:14:52.617" v="296"/>
          <ac:spMkLst>
            <pc:docMk/>
            <pc:sldMk cId="428624982" sldId="516"/>
            <ac:spMk id="4" creationId="{2AFAE1C2-A057-4C2B-AB1C-31FD16F2425A}"/>
          </ac:spMkLst>
        </pc:spChg>
        <pc:spChg chg="add mod">
          <ac:chgData name="Cristian Chilipirea" userId="34ab170da5908fc4" providerId="LiveId" clId="{657DC964-B470-42A9-AA52-9F1F849BFB76}" dt="2019-10-13T10:14:54.711" v="298" actId="1076"/>
          <ac:spMkLst>
            <pc:docMk/>
            <pc:sldMk cId="428624982" sldId="516"/>
            <ac:spMk id="5" creationId="{EAA996FA-40E3-4E39-8F3C-2BA84B6DEC78}"/>
          </ac:spMkLst>
        </pc:spChg>
      </pc:sldChg>
      <pc:sldChg chg="del">
        <pc:chgData name="Cristian Chilipirea" userId="34ab170da5908fc4" providerId="LiveId" clId="{657DC964-B470-42A9-AA52-9F1F849BFB76}" dt="2019-10-13T10:02:38.768" v="30" actId="2696"/>
        <pc:sldMkLst>
          <pc:docMk/>
          <pc:sldMk cId="3525947301" sldId="516"/>
        </pc:sldMkLst>
      </pc:sldChg>
      <pc:sldChg chg="addSp delSp modSp add">
        <pc:chgData name="Cristian Chilipirea" userId="34ab170da5908fc4" providerId="LiveId" clId="{657DC964-B470-42A9-AA52-9F1F849BFB76}" dt="2019-10-13T10:15:12.816" v="309" actId="1076"/>
        <pc:sldMkLst>
          <pc:docMk/>
          <pc:sldMk cId="1708359677" sldId="517"/>
        </pc:sldMkLst>
        <pc:spChg chg="mod">
          <ac:chgData name="Cristian Chilipirea" userId="34ab170da5908fc4" providerId="LiveId" clId="{657DC964-B470-42A9-AA52-9F1F849BFB76}" dt="2019-10-13T10:15:00.080" v="300"/>
          <ac:spMkLst>
            <pc:docMk/>
            <pc:sldMk cId="1708359677" sldId="517"/>
            <ac:spMk id="2" creationId="{81AFBD42-D75F-4C41-A17F-C73236ED9746}"/>
          </ac:spMkLst>
        </pc:spChg>
        <pc:spChg chg="del">
          <ac:chgData name="Cristian Chilipirea" userId="34ab170da5908fc4" providerId="LiveId" clId="{657DC964-B470-42A9-AA52-9F1F849BFB76}" dt="2019-10-13T10:15:01.991" v="301" actId="478"/>
          <ac:spMkLst>
            <pc:docMk/>
            <pc:sldMk cId="1708359677" sldId="517"/>
            <ac:spMk id="3" creationId="{ED9C0227-6D61-415A-907B-84239BDACFB4}"/>
          </ac:spMkLst>
        </pc:spChg>
        <pc:spChg chg="add del mod">
          <ac:chgData name="Cristian Chilipirea" userId="34ab170da5908fc4" providerId="LiveId" clId="{657DC964-B470-42A9-AA52-9F1F849BFB76}" dt="2019-10-13T10:15:09.599" v="305"/>
          <ac:spMkLst>
            <pc:docMk/>
            <pc:sldMk cId="1708359677" sldId="517"/>
            <ac:spMk id="4" creationId="{C9E44097-DCCA-4EDB-B7A3-9EA514373EEE}"/>
          </ac:spMkLst>
        </pc:spChg>
        <pc:spChg chg="add del">
          <ac:chgData name="Cristian Chilipirea" userId="34ab170da5908fc4" providerId="LiveId" clId="{657DC964-B470-42A9-AA52-9F1F849BFB76}" dt="2019-10-13T10:15:11.146" v="307"/>
          <ac:spMkLst>
            <pc:docMk/>
            <pc:sldMk cId="1708359677" sldId="517"/>
            <ac:spMk id="5" creationId="{3D740B66-112C-4A4E-90AD-791BE0501907}"/>
          </ac:spMkLst>
        </pc:spChg>
        <pc:spChg chg="add mod">
          <ac:chgData name="Cristian Chilipirea" userId="34ab170da5908fc4" providerId="LiveId" clId="{657DC964-B470-42A9-AA52-9F1F849BFB76}" dt="2019-10-13T10:15:12.816" v="309" actId="1076"/>
          <ac:spMkLst>
            <pc:docMk/>
            <pc:sldMk cId="1708359677" sldId="517"/>
            <ac:spMk id="6" creationId="{432B099B-2383-4FD4-814D-5F5649CDDC3F}"/>
          </ac:spMkLst>
        </pc:spChg>
      </pc:sldChg>
      <pc:sldChg chg="del">
        <pc:chgData name="Cristian Chilipirea" userId="34ab170da5908fc4" providerId="LiveId" clId="{657DC964-B470-42A9-AA52-9F1F849BFB76}" dt="2019-10-13T10:02:39.125" v="31" actId="2696"/>
        <pc:sldMkLst>
          <pc:docMk/>
          <pc:sldMk cId="1868093676" sldId="517"/>
        </pc:sldMkLst>
      </pc:sldChg>
      <pc:sldChg chg="addSp delSp modSp add">
        <pc:chgData name="Cristian Chilipirea" userId="34ab170da5908fc4" providerId="LiveId" clId="{657DC964-B470-42A9-AA52-9F1F849BFB76}" dt="2019-10-13T10:15:32.264" v="318" actId="1076"/>
        <pc:sldMkLst>
          <pc:docMk/>
          <pc:sldMk cId="515006025" sldId="518"/>
        </pc:sldMkLst>
        <pc:spChg chg="mod">
          <ac:chgData name="Cristian Chilipirea" userId="34ab170da5908fc4" providerId="LiveId" clId="{657DC964-B470-42A9-AA52-9F1F849BFB76}" dt="2019-10-13T10:15:19.987" v="311"/>
          <ac:spMkLst>
            <pc:docMk/>
            <pc:sldMk cId="515006025" sldId="518"/>
            <ac:spMk id="2" creationId="{41044144-22AC-4202-A673-EB343EA4037D}"/>
          </ac:spMkLst>
        </pc:spChg>
        <pc:spChg chg="del">
          <ac:chgData name="Cristian Chilipirea" userId="34ab170da5908fc4" providerId="LiveId" clId="{657DC964-B470-42A9-AA52-9F1F849BFB76}" dt="2019-10-13T10:15:22.386" v="312" actId="478"/>
          <ac:spMkLst>
            <pc:docMk/>
            <pc:sldMk cId="515006025" sldId="518"/>
            <ac:spMk id="3" creationId="{4D22A08E-CC67-4F87-AE7D-008B7F9028F8}"/>
          </ac:spMkLst>
        </pc:spChg>
        <pc:grpChg chg="add del">
          <ac:chgData name="Cristian Chilipirea" userId="34ab170da5908fc4" providerId="LiveId" clId="{657DC964-B470-42A9-AA52-9F1F849BFB76}" dt="2019-10-13T10:15:28.366" v="316"/>
          <ac:grpSpMkLst>
            <pc:docMk/>
            <pc:sldMk cId="515006025" sldId="518"/>
            <ac:grpSpMk id="4" creationId="{31817EB6-E86F-459B-A99F-B698700FBB98}"/>
          </ac:grpSpMkLst>
        </pc:grpChg>
        <pc:grpChg chg="add del">
          <ac:chgData name="Cristian Chilipirea" userId="34ab170da5908fc4" providerId="LiveId" clId="{657DC964-B470-42A9-AA52-9F1F849BFB76}" dt="2019-10-13T10:15:28.366" v="316"/>
          <ac:grpSpMkLst>
            <pc:docMk/>
            <pc:sldMk cId="515006025" sldId="518"/>
            <ac:grpSpMk id="7" creationId="{4E43738D-CBB6-451C-82B9-C78010D87E9F}"/>
          </ac:grpSpMkLst>
        </pc:grpChg>
        <pc:grpChg chg="add del">
          <ac:chgData name="Cristian Chilipirea" userId="34ab170da5908fc4" providerId="LiveId" clId="{657DC964-B470-42A9-AA52-9F1F849BFB76}" dt="2019-10-13T10:15:28.366" v="316"/>
          <ac:grpSpMkLst>
            <pc:docMk/>
            <pc:sldMk cId="515006025" sldId="518"/>
            <ac:grpSpMk id="10" creationId="{4541C6FE-59A6-4559-AB21-6C6AD9FCBD55}"/>
          </ac:grpSpMkLst>
        </pc:grpChg>
        <pc:grpChg chg="add del">
          <ac:chgData name="Cristian Chilipirea" userId="34ab170da5908fc4" providerId="LiveId" clId="{657DC964-B470-42A9-AA52-9F1F849BFB76}" dt="2019-10-13T10:15:28.366" v="316"/>
          <ac:grpSpMkLst>
            <pc:docMk/>
            <pc:sldMk cId="515006025" sldId="518"/>
            <ac:grpSpMk id="13" creationId="{E4B514C0-3A0A-4528-8333-AD435E9DC855}"/>
          </ac:grpSpMkLst>
        </pc:grpChg>
        <pc:grpChg chg="add del">
          <ac:chgData name="Cristian Chilipirea" userId="34ab170da5908fc4" providerId="LiveId" clId="{657DC964-B470-42A9-AA52-9F1F849BFB76}" dt="2019-10-13T10:15:28.366" v="316"/>
          <ac:grpSpMkLst>
            <pc:docMk/>
            <pc:sldMk cId="515006025" sldId="518"/>
            <ac:grpSpMk id="16" creationId="{A0776605-7007-4311-BEAC-D7AF1CB1C103}"/>
          </ac:grpSpMkLst>
        </pc:grpChg>
        <pc:grpChg chg="add del">
          <ac:chgData name="Cristian Chilipirea" userId="34ab170da5908fc4" providerId="LiveId" clId="{657DC964-B470-42A9-AA52-9F1F849BFB76}" dt="2019-10-13T10:15:28.366" v="316"/>
          <ac:grpSpMkLst>
            <pc:docMk/>
            <pc:sldMk cId="515006025" sldId="518"/>
            <ac:grpSpMk id="19" creationId="{B2096BFD-3F22-4FAD-884E-C5B10A25FAAF}"/>
          </ac:grpSpMkLst>
        </pc:grpChg>
        <pc:grpChg chg="add del">
          <ac:chgData name="Cristian Chilipirea" userId="34ab170da5908fc4" providerId="LiveId" clId="{657DC964-B470-42A9-AA52-9F1F849BFB76}" dt="2019-10-13T10:15:28.366" v="316"/>
          <ac:grpSpMkLst>
            <pc:docMk/>
            <pc:sldMk cId="515006025" sldId="518"/>
            <ac:grpSpMk id="22" creationId="{03514686-E3BF-46AB-93D5-658F68C30962}"/>
          </ac:grpSpMkLst>
        </pc:grpChg>
        <pc:grpChg chg="add del">
          <ac:chgData name="Cristian Chilipirea" userId="34ab170da5908fc4" providerId="LiveId" clId="{657DC964-B470-42A9-AA52-9F1F849BFB76}" dt="2019-10-13T10:15:28.366" v="316"/>
          <ac:grpSpMkLst>
            <pc:docMk/>
            <pc:sldMk cId="515006025" sldId="518"/>
            <ac:grpSpMk id="25" creationId="{4E0B57DF-D764-40BB-9502-095FE48C62D7}"/>
          </ac:grpSpMkLst>
        </pc:grpChg>
        <pc:grpChg chg="add del">
          <ac:chgData name="Cristian Chilipirea" userId="34ab170da5908fc4" providerId="LiveId" clId="{657DC964-B470-42A9-AA52-9F1F849BFB76}" dt="2019-10-13T10:15:28.366" v="316"/>
          <ac:grpSpMkLst>
            <pc:docMk/>
            <pc:sldMk cId="515006025" sldId="518"/>
            <ac:grpSpMk id="28" creationId="{B0B35590-40DC-43D3-BAF5-B9D7581B740B}"/>
          </ac:grpSpMkLst>
        </pc:grpChg>
        <pc:grpChg chg="add del">
          <ac:chgData name="Cristian Chilipirea" userId="34ab170da5908fc4" providerId="LiveId" clId="{657DC964-B470-42A9-AA52-9F1F849BFB76}" dt="2019-10-13T10:15:28.366" v="316"/>
          <ac:grpSpMkLst>
            <pc:docMk/>
            <pc:sldMk cId="515006025" sldId="518"/>
            <ac:grpSpMk id="43" creationId="{D71535B6-9F32-4870-8EDA-4B0C6ADD6A93}"/>
          </ac:grpSpMkLst>
        </pc:grpChg>
        <pc:grpChg chg="add mod">
          <ac:chgData name="Cristian Chilipirea" userId="34ab170da5908fc4" providerId="LiveId" clId="{657DC964-B470-42A9-AA52-9F1F849BFB76}" dt="2019-10-13T10:15:32.264" v="318" actId="1076"/>
          <ac:grpSpMkLst>
            <pc:docMk/>
            <pc:sldMk cId="515006025" sldId="518"/>
            <ac:grpSpMk id="46" creationId="{AD96059F-77F0-4839-9BC3-E8DF9F4FF8C8}"/>
          </ac:grpSpMkLst>
        </pc:grpChg>
        <pc:grpChg chg="add mod">
          <ac:chgData name="Cristian Chilipirea" userId="34ab170da5908fc4" providerId="LiveId" clId="{657DC964-B470-42A9-AA52-9F1F849BFB76}" dt="2019-10-13T10:15:32.264" v="318" actId="1076"/>
          <ac:grpSpMkLst>
            <pc:docMk/>
            <pc:sldMk cId="515006025" sldId="518"/>
            <ac:grpSpMk id="49" creationId="{7CFCEA87-42D9-46CA-A14B-C99658EBB457}"/>
          </ac:grpSpMkLst>
        </pc:grpChg>
        <pc:grpChg chg="add mod">
          <ac:chgData name="Cristian Chilipirea" userId="34ab170da5908fc4" providerId="LiveId" clId="{657DC964-B470-42A9-AA52-9F1F849BFB76}" dt="2019-10-13T10:15:32.264" v="318" actId="1076"/>
          <ac:grpSpMkLst>
            <pc:docMk/>
            <pc:sldMk cId="515006025" sldId="518"/>
            <ac:grpSpMk id="52" creationId="{8E574BB3-383B-4CE1-8D0B-66A37CB5EBDB}"/>
          </ac:grpSpMkLst>
        </pc:grpChg>
        <pc:grpChg chg="add mod">
          <ac:chgData name="Cristian Chilipirea" userId="34ab170da5908fc4" providerId="LiveId" clId="{657DC964-B470-42A9-AA52-9F1F849BFB76}" dt="2019-10-13T10:15:32.264" v="318" actId="1076"/>
          <ac:grpSpMkLst>
            <pc:docMk/>
            <pc:sldMk cId="515006025" sldId="518"/>
            <ac:grpSpMk id="55" creationId="{4988F8B1-AD65-4429-BB5D-B7D07C1ED3ED}"/>
          </ac:grpSpMkLst>
        </pc:grpChg>
        <pc:grpChg chg="add mod">
          <ac:chgData name="Cristian Chilipirea" userId="34ab170da5908fc4" providerId="LiveId" clId="{657DC964-B470-42A9-AA52-9F1F849BFB76}" dt="2019-10-13T10:15:32.264" v="318" actId="1076"/>
          <ac:grpSpMkLst>
            <pc:docMk/>
            <pc:sldMk cId="515006025" sldId="518"/>
            <ac:grpSpMk id="58" creationId="{AE9AAA7E-ECB1-47AA-81A4-9F51E2F16D31}"/>
          </ac:grpSpMkLst>
        </pc:grpChg>
        <pc:grpChg chg="add mod">
          <ac:chgData name="Cristian Chilipirea" userId="34ab170da5908fc4" providerId="LiveId" clId="{657DC964-B470-42A9-AA52-9F1F849BFB76}" dt="2019-10-13T10:15:32.264" v="318" actId="1076"/>
          <ac:grpSpMkLst>
            <pc:docMk/>
            <pc:sldMk cId="515006025" sldId="518"/>
            <ac:grpSpMk id="61" creationId="{E313BFC1-7F9B-4064-B485-D13E92BA0C74}"/>
          </ac:grpSpMkLst>
        </pc:grpChg>
        <pc:grpChg chg="add mod">
          <ac:chgData name="Cristian Chilipirea" userId="34ab170da5908fc4" providerId="LiveId" clId="{657DC964-B470-42A9-AA52-9F1F849BFB76}" dt="2019-10-13T10:15:32.264" v="318" actId="1076"/>
          <ac:grpSpMkLst>
            <pc:docMk/>
            <pc:sldMk cId="515006025" sldId="518"/>
            <ac:grpSpMk id="64" creationId="{299035C1-F65E-4EA3-950C-75310DD52C63}"/>
          </ac:grpSpMkLst>
        </pc:grpChg>
        <pc:grpChg chg="add mod">
          <ac:chgData name="Cristian Chilipirea" userId="34ab170da5908fc4" providerId="LiveId" clId="{657DC964-B470-42A9-AA52-9F1F849BFB76}" dt="2019-10-13T10:15:32.264" v="318" actId="1076"/>
          <ac:grpSpMkLst>
            <pc:docMk/>
            <pc:sldMk cId="515006025" sldId="518"/>
            <ac:grpSpMk id="67" creationId="{E9644A24-29E3-4782-81BE-D6C20F53D7CD}"/>
          </ac:grpSpMkLst>
        </pc:grpChg>
        <pc:grpChg chg="add mod">
          <ac:chgData name="Cristian Chilipirea" userId="34ab170da5908fc4" providerId="LiveId" clId="{657DC964-B470-42A9-AA52-9F1F849BFB76}" dt="2019-10-13T10:15:32.264" v="318" actId="1076"/>
          <ac:grpSpMkLst>
            <pc:docMk/>
            <pc:sldMk cId="515006025" sldId="518"/>
            <ac:grpSpMk id="70" creationId="{C01D1832-0220-4283-BCB3-8938C313CE53}"/>
          </ac:grpSpMkLst>
        </pc:grpChg>
        <pc:grpChg chg="add mod">
          <ac:chgData name="Cristian Chilipirea" userId="34ab170da5908fc4" providerId="LiveId" clId="{657DC964-B470-42A9-AA52-9F1F849BFB76}" dt="2019-10-13T10:15:32.264" v="318" actId="1076"/>
          <ac:grpSpMkLst>
            <pc:docMk/>
            <pc:sldMk cId="515006025" sldId="518"/>
            <ac:grpSpMk id="85" creationId="{E18AC48C-D18F-4E7B-8F92-4582E71936D0}"/>
          </ac:grpSpMkLst>
        </pc:grpChg>
        <pc:cxnChg chg="add del">
          <ac:chgData name="Cristian Chilipirea" userId="34ab170da5908fc4" providerId="LiveId" clId="{657DC964-B470-42A9-AA52-9F1F849BFB76}" dt="2019-10-13T10:15:28.366" v="316"/>
          <ac:cxnSpMkLst>
            <pc:docMk/>
            <pc:sldMk cId="515006025" sldId="518"/>
            <ac:cxnSpMk id="31" creationId="{41AF415E-00E0-4CE0-8176-5AD6CBEC95CB}"/>
          </ac:cxnSpMkLst>
        </pc:cxnChg>
        <pc:cxnChg chg="add del">
          <ac:chgData name="Cristian Chilipirea" userId="34ab170da5908fc4" providerId="LiveId" clId="{657DC964-B470-42A9-AA52-9F1F849BFB76}" dt="2019-10-13T10:15:28.366" v="316"/>
          <ac:cxnSpMkLst>
            <pc:docMk/>
            <pc:sldMk cId="515006025" sldId="518"/>
            <ac:cxnSpMk id="32" creationId="{8822E6E4-7DA7-40D0-B1B1-6B445A25BC86}"/>
          </ac:cxnSpMkLst>
        </pc:cxnChg>
        <pc:cxnChg chg="add del">
          <ac:chgData name="Cristian Chilipirea" userId="34ab170da5908fc4" providerId="LiveId" clId="{657DC964-B470-42A9-AA52-9F1F849BFB76}" dt="2019-10-13T10:15:28.366" v="316"/>
          <ac:cxnSpMkLst>
            <pc:docMk/>
            <pc:sldMk cId="515006025" sldId="518"/>
            <ac:cxnSpMk id="33" creationId="{43BDA57A-9294-44B1-A6BC-4473201A0352}"/>
          </ac:cxnSpMkLst>
        </pc:cxnChg>
        <pc:cxnChg chg="add del">
          <ac:chgData name="Cristian Chilipirea" userId="34ab170da5908fc4" providerId="LiveId" clId="{657DC964-B470-42A9-AA52-9F1F849BFB76}" dt="2019-10-13T10:15:28.366" v="316"/>
          <ac:cxnSpMkLst>
            <pc:docMk/>
            <pc:sldMk cId="515006025" sldId="518"/>
            <ac:cxnSpMk id="34" creationId="{29308412-DC61-4EF8-A034-DED170C43722}"/>
          </ac:cxnSpMkLst>
        </pc:cxnChg>
        <pc:cxnChg chg="add del">
          <ac:chgData name="Cristian Chilipirea" userId="34ab170da5908fc4" providerId="LiveId" clId="{657DC964-B470-42A9-AA52-9F1F849BFB76}" dt="2019-10-13T10:15:28.366" v="316"/>
          <ac:cxnSpMkLst>
            <pc:docMk/>
            <pc:sldMk cId="515006025" sldId="518"/>
            <ac:cxnSpMk id="35" creationId="{9B4C9B5C-EF59-44C2-8168-3C14A3633CF7}"/>
          </ac:cxnSpMkLst>
        </pc:cxnChg>
        <pc:cxnChg chg="add del">
          <ac:chgData name="Cristian Chilipirea" userId="34ab170da5908fc4" providerId="LiveId" clId="{657DC964-B470-42A9-AA52-9F1F849BFB76}" dt="2019-10-13T10:15:28.366" v="316"/>
          <ac:cxnSpMkLst>
            <pc:docMk/>
            <pc:sldMk cId="515006025" sldId="518"/>
            <ac:cxnSpMk id="36" creationId="{48205AC1-0EBE-42B5-9AEC-A9DDFE587B1E}"/>
          </ac:cxnSpMkLst>
        </pc:cxnChg>
        <pc:cxnChg chg="add del">
          <ac:chgData name="Cristian Chilipirea" userId="34ab170da5908fc4" providerId="LiveId" clId="{657DC964-B470-42A9-AA52-9F1F849BFB76}" dt="2019-10-13T10:15:28.366" v="316"/>
          <ac:cxnSpMkLst>
            <pc:docMk/>
            <pc:sldMk cId="515006025" sldId="518"/>
            <ac:cxnSpMk id="37" creationId="{EC5C2967-55C2-441D-A56C-5DE1B922C6F1}"/>
          </ac:cxnSpMkLst>
        </pc:cxnChg>
        <pc:cxnChg chg="add del">
          <ac:chgData name="Cristian Chilipirea" userId="34ab170da5908fc4" providerId="LiveId" clId="{657DC964-B470-42A9-AA52-9F1F849BFB76}" dt="2019-10-13T10:15:28.366" v="316"/>
          <ac:cxnSpMkLst>
            <pc:docMk/>
            <pc:sldMk cId="515006025" sldId="518"/>
            <ac:cxnSpMk id="38" creationId="{57C72A20-072E-4F4B-9B89-CCBA3C2064C4}"/>
          </ac:cxnSpMkLst>
        </pc:cxnChg>
        <pc:cxnChg chg="add del">
          <ac:chgData name="Cristian Chilipirea" userId="34ab170da5908fc4" providerId="LiveId" clId="{657DC964-B470-42A9-AA52-9F1F849BFB76}" dt="2019-10-13T10:15:28.366" v="316"/>
          <ac:cxnSpMkLst>
            <pc:docMk/>
            <pc:sldMk cId="515006025" sldId="518"/>
            <ac:cxnSpMk id="39" creationId="{E99C5D4F-D575-4F56-9685-657D0FA093DF}"/>
          </ac:cxnSpMkLst>
        </pc:cxnChg>
        <pc:cxnChg chg="add del">
          <ac:chgData name="Cristian Chilipirea" userId="34ab170da5908fc4" providerId="LiveId" clId="{657DC964-B470-42A9-AA52-9F1F849BFB76}" dt="2019-10-13T10:15:28.366" v="316"/>
          <ac:cxnSpMkLst>
            <pc:docMk/>
            <pc:sldMk cId="515006025" sldId="518"/>
            <ac:cxnSpMk id="40" creationId="{CDD91C8D-5CC4-473C-93D8-46B6240AAC7D}"/>
          </ac:cxnSpMkLst>
        </pc:cxnChg>
        <pc:cxnChg chg="add del">
          <ac:chgData name="Cristian Chilipirea" userId="34ab170da5908fc4" providerId="LiveId" clId="{657DC964-B470-42A9-AA52-9F1F849BFB76}" dt="2019-10-13T10:15:28.366" v="316"/>
          <ac:cxnSpMkLst>
            <pc:docMk/>
            <pc:sldMk cId="515006025" sldId="518"/>
            <ac:cxnSpMk id="41" creationId="{9D203721-8CCC-4891-8AC4-1892FE34B62F}"/>
          </ac:cxnSpMkLst>
        </pc:cxnChg>
        <pc:cxnChg chg="add del">
          <ac:chgData name="Cristian Chilipirea" userId="34ab170da5908fc4" providerId="LiveId" clId="{657DC964-B470-42A9-AA52-9F1F849BFB76}" dt="2019-10-13T10:15:28.366" v="316"/>
          <ac:cxnSpMkLst>
            <pc:docMk/>
            <pc:sldMk cId="515006025" sldId="518"/>
            <ac:cxnSpMk id="42" creationId="{B0405050-2E59-4505-BDCF-9B32CD33A183}"/>
          </ac:cxnSpMkLst>
        </pc:cxnChg>
        <pc:cxnChg chg="add mod">
          <ac:chgData name="Cristian Chilipirea" userId="34ab170da5908fc4" providerId="LiveId" clId="{657DC964-B470-42A9-AA52-9F1F849BFB76}" dt="2019-10-13T10:15:32.264" v="318" actId="1076"/>
          <ac:cxnSpMkLst>
            <pc:docMk/>
            <pc:sldMk cId="515006025" sldId="518"/>
            <ac:cxnSpMk id="73" creationId="{3197AB39-91F6-4860-90A0-3CC9BD610560}"/>
          </ac:cxnSpMkLst>
        </pc:cxnChg>
        <pc:cxnChg chg="add mod">
          <ac:chgData name="Cristian Chilipirea" userId="34ab170da5908fc4" providerId="LiveId" clId="{657DC964-B470-42A9-AA52-9F1F849BFB76}" dt="2019-10-13T10:15:32.264" v="318" actId="1076"/>
          <ac:cxnSpMkLst>
            <pc:docMk/>
            <pc:sldMk cId="515006025" sldId="518"/>
            <ac:cxnSpMk id="74" creationId="{59A6ACA5-BAE2-4FE0-8DB7-31E4360E7C70}"/>
          </ac:cxnSpMkLst>
        </pc:cxnChg>
        <pc:cxnChg chg="add mod">
          <ac:chgData name="Cristian Chilipirea" userId="34ab170da5908fc4" providerId="LiveId" clId="{657DC964-B470-42A9-AA52-9F1F849BFB76}" dt="2019-10-13T10:15:32.264" v="318" actId="1076"/>
          <ac:cxnSpMkLst>
            <pc:docMk/>
            <pc:sldMk cId="515006025" sldId="518"/>
            <ac:cxnSpMk id="75" creationId="{089D1554-688E-4F40-AA76-47D61FD9070D}"/>
          </ac:cxnSpMkLst>
        </pc:cxnChg>
        <pc:cxnChg chg="add mod">
          <ac:chgData name="Cristian Chilipirea" userId="34ab170da5908fc4" providerId="LiveId" clId="{657DC964-B470-42A9-AA52-9F1F849BFB76}" dt="2019-10-13T10:15:32.264" v="318" actId="1076"/>
          <ac:cxnSpMkLst>
            <pc:docMk/>
            <pc:sldMk cId="515006025" sldId="518"/>
            <ac:cxnSpMk id="76" creationId="{2D86DEFF-B2D7-421F-8D25-6B3CCB16715B}"/>
          </ac:cxnSpMkLst>
        </pc:cxnChg>
        <pc:cxnChg chg="add mod">
          <ac:chgData name="Cristian Chilipirea" userId="34ab170da5908fc4" providerId="LiveId" clId="{657DC964-B470-42A9-AA52-9F1F849BFB76}" dt="2019-10-13T10:15:32.264" v="318" actId="1076"/>
          <ac:cxnSpMkLst>
            <pc:docMk/>
            <pc:sldMk cId="515006025" sldId="518"/>
            <ac:cxnSpMk id="77" creationId="{CBAA32D1-91D1-4BDE-ACEA-53E0BB39BC38}"/>
          </ac:cxnSpMkLst>
        </pc:cxnChg>
        <pc:cxnChg chg="add mod">
          <ac:chgData name="Cristian Chilipirea" userId="34ab170da5908fc4" providerId="LiveId" clId="{657DC964-B470-42A9-AA52-9F1F849BFB76}" dt="2019-10-13T10:15:32.264" v="318" actId="1076"/>
          <ac:cxnSpMkLst>
            <pc:docMk/>
            <pc:sldMk cId="515006025" sldId="518"/>
            <ac:cxnSpMk id="78" creationId="{DD1DD440-1453-443A-AFEA-FD252243BDA4}"/>
          </ac:cxnSpMkLst>
        </pc:cxnChg>
        <pc:cxnChg chg="add mod">
          <ac:chgData name="Cristian Chilipirea" userId="34ab170da5908fc4" providerId="LiveId" clId="{657DC964-B470-42A9-AA52-9F1F849BFB76}" dt="2019-10-13T10:15:32.264" v="318" actId="1076"/>
          <ac:cxnSpMkLst>
            <pc:docMk/>
            <pc:sldMk cId="515006025" sldId="518"/>
            <ac:cxnSpMk id="79" creationId="{E7A3E512-009C-4E63-8920-71BD266A1463}"/>
          </ac:cxnSpMkLst>
        </pc:cxnChg>
        <pc:cxnChg chg="add mod">
          <ac:chgData name="Cristian Chilipirea" userId="34ab170da5908fc4" providerId="LiveId" clId="{657DC964-B470-42A9-AA52-9F1F849BFB76}" dt="2019-10-13T10:15:32.264" v="318" actId="1076"/>
          <ac:cxnSpMkLst>
            <pc:docMk/>
            <pc:sldMk cId="515006025" sldId="518"/>
            <ac:cxnSpMk id="80" creationId="{8EC33D46-1840-4975-9AB1-CC5C84CED731}"/>
          </ac:cxnSpMkLst>
        </pc:cxnChg>
        <pc:cxnChg chg="add mod">
          <ac:chgData name="Cristian Chilipirea" userId="34ab170da5908fc4" providerId="LiveId" clId="{657DC964-B470-42A9-AA52-9F1F849BFB76}" dt="2019-10-13T10:15:32.264" v="318" actId="1076"/>
          <ac:cxnSpMkLst>
            <pc:docMk/>
            <pc:sldMk cId="515006025" sldId="518"/>
            <ac:cxnSpMk id="81" creationId="{1F00ABBC-4A6F-4EA0-A3F9-031E46486AB2}"/>
          </ac:cxnSpMkLst>
        </pc:cxnChg>
        <pc:cxnChg chg="add mod">
          <ac:chgData name="Cristian Chilipirea" userId="34ab170da5908fc4" providerId="LiveId" clId="{657DC964-B470-42A9-AA52-9F1F849BFB76}" dt="2019-10-13T10:15:32.264" v="318" actId="1076"/>
          <ac:cxnSpMkLst>
            <pc:docMk/>
            <pc:sldMk cId="515006025" sldId="518"/>
            <ac:cxnSpMk id="82" creationId="{3030CA5F-B5CF-4A61-A34B-ADCB4020B3E5}"/>
          </ac:cxnSpMkLst>
        </pc:cxnChg>
        <pc:cxnChg chg="add mod">
          <ac:chgData name="Cristian Chilipirea" userId="34ab170da5908fc4" providerId="LiveId" clId="{657DC964-B470-42A9-AA52-9F1F849BFB76}" dt="2019-10-13T10:15:32.264" v="318" actId="1076"/>
          <ac:cxnSpMkLst>
            <pc:docMk/>
            <pc:sldMk cId="515006025" sldId="518"/>
            <ac:cxnSpMk id="83" creationId="{5DD23C9A-B9D2-4A09-A705-732510AFCFD2}"/>
          </ac:cxnSpMkLst>
        </pc:cxnChg>
        <pc:cxnChg chg="add mod">
          <ac:chgData name="Cristian Chilipirea" userId="34ab170da5908fc4" providerId="LiveId" clId="{657DC964-B470-42A9-AA52-9F1F849BFB76}" dt="2019-10-13T10:15:32.264" v="318" actId="1076"/>
          <ac:cxnSpMkLst>
            <pc:docMk/>
            <pc:sldMk cId="515006025" sldId="518"/>
            <ac:cxnSpMk id="84" creationId="{14F8F429-524E-4AE2-837B-251DD5E6AAFF}"/>
          </ac:cxnSpMkLst>
        </pc:cxnChg>
      </pc:sldChg>
      <pc:sldChg chg="del">
        <pc:chgData name="Cristian Chilipirea" userId="34ab170da5908fc4" providerId="LiveId" clId="{657DC964-B470-42A9-AA52-9F1F849BFB76}" dt="2019-10-13T10:02:39.929" v="32" actId="2696"/>
        <pc:sldMkLst>
          <pc:docMk/>
          <pc:sldMk cId="937818870" sldId="518"/>
        </pc:sldMkLst>
      </pc:sldChg>
      <pc:sldChg chg="addSp delSp modSp add">
        <pc:chgData name="Cristian Chilipirea" userId="34ab170da5908fc4" providerId="LiveId" clId="{657DC964-B470-42A9-AA52-9F1F849BFB76}" dt="2019-10-13T10:15:55.099" v="327" actId="1076"/>
        <pc:sldMkLst>
          <pc:docMk/>
          <pc:sldMk cId="4258076731" sldId="519"/>
        </pc:sldMkLst>
        <pc:spChg chg="mod">
          <ac:chgData name="Cristian Chilipirea" userId="34ab170da5908fc4" providerId="LiveId" clId="{657DC964-B470-42A9-AA52-9F1F849BFB76}" dt="2019-10-13T10:15:42.708" v="320"/>
          <ac:spMkLst>
            <pc:docMk/>
            <pc:sldMk cId="4258076731" sldId="519"/>
            <ac:spMk id="2" creationId="{31586C2A-2656-4631-8E6D-CAA250221F1A}"/>
          </ac:spMkLst>
        </pc:spChg>
        <pc:spChg chg="del">
          <ac:chgData name="Cristian Chilipirea" userId="34ab170da5908fc4" providerId="LiveId" clId="{657DC964-B470-42A9-AA52-9F1F849BFB76}" dt="2019-10-13T10:15:44.968" v="321" actId="478"/>
          <ac:spMkLst>
            <pc:docMk/>
            <pc:sldMk cId="4258076731" sldId="519"/>
            <ac:spMk id="3" creationId="{B1B35177-EE0B-4D0A-A402-934A51AFFBF1}"/>
          </ac:spMkLst>
        </pc:spChg>
        <pc:spChg chg="add del">
          <ac:chgData name="Cristian Chilipirea" userId="34ab170da5908fc4" providerId="LiveId" clId="{657DC964-B470-42A9-AA52-9F1F849BFB76}" dt="2019-10-13T10:15:51.181" v="325"/>
          <ac:spMkLst>
            <pc:docMk/>
            <pc:sldMk cId="4258076731" sldId="519"/>
            <ac:spMk id="49" creationId="{6CD29D74-E2D5-4435-B7BB-3CFBE3F5C543}"/>
          </ac:spMkLst>
        </pc:spChg>
        <pc:spChg chg="add del">
          <ac:chgData name="Cristian Chilipirea" userId="34ab170da5908fc4" providerId="LiveId" clId="{657DC964-B470-42A9-AA52-9F1F849BFB76}" dt="2019-10-13T10:15:51.181" v="325"/>
          <ac:spMkLst>
            <pc:docMk/>
            <pc:sldMk cId="4258076731" sldId="519"/>
            <ac:spMk id="50" creationId="{DD6D9D97-E360-4392-BFD7-08A6EBF48845}"/>
          </ac:spMkLst>
        </pc:spChg>
        <pc:spChg chg="add del">
          <ac:chgData name="Cristian Chilipirea" userId="34ab170da5908fc4" providerId="LiveId" clId="{657DC964-B470-42A9-AA52-9F1F849BFB76}" dt="2019-10-13T10:15:51.181" v="325"/>
          <ac:spMkLst>
            <pc:docMk/>
            <pc:sldMk cId="4258076731" sldId="519"/>
            <ac:spMk id="53" creationId="{FD8EB5F0-C46F-4D06-BD67-28E928674752}"/>
          </ac:spMkLst>
        </pc:spChg>
        <pc:spChg chg="add del">
          <ac:chgData name="Cristian Chilipirea" userId="34ab170da5908fc4" providerId="LiveId" clId="{657DC964-B470-42A9-AA52-9F1F849BFB76}" dt="2019-10-13T10:15:51.181" v="325"/>
          <ac:spMkLst>
            <pc:docMk/>
            <pc:sldMk cId="4258076731" sldId="519"/>
            <ac:spMk id="54" creationId="{654F58CF-FE19-4C30-A2DF-48F7AEB9270A}"/>
          </ac:spMkLst>
        </pc:spChg>
        <pc:spChg chg="add mod">
          <ac:chgData name="Cristian Chilipirea" userId="34ab170da5908fc4" providerId="LiveId" clId="{657DC964-B470-42A9-AA52-9F1F849BFB76}" dt="2019-10-13T10:15:55.099" v="327" actId="1076"/>
          <ac:spMkLst>
            <pc:docMk/>
            <pc:sldMk cId="4258076731" sldId="519"/>
            <ac:spMk id="114" creationId="{E2EC2228-D34F-4C7F-AB65-1BE48F526216}"/>
          </ac:spMkLst>
        </pc:spChg>
        <pc:spChg chg="add mod">
          <ac:chgData name="Cristian Chilipirea" userId="34ab170da5908fc4" providerId="LiveId" clId="{657DC964-B470-42A9-AA52-9F1F849BFB76}" dt="2019-10-13T10:15:55.099" v="327" actId="1076"/>
          <ac:spMkLst>
            <pc:docMk/>
            <pc:sldMk cId="4258076731" sldId="519"/>
            <ac:spMk id="115" creationId="{8AC01D72-1096-4C46-9B47-F4671D22AB1D}"/>
          </ac:spMkLst>
        </pc:spChg>
        <pc:spChg chg="add mod">
          <ac:chgData name="Cristian Chilipirea" userId="34ab170da5908fc4" providerId="LiveId" clId="{657DC964-B470-42A9-AA52-9F1F849BFB76}" dt="2019-10-13T10:15:55.099" v="327" actId="1076"/>
          <ac:spMkLst>
            <pc:docMk/>
            <pc:sldMk cId="4258076731" sldId="519"/>
            <ac:spMk id="118" creationId="{2E077BDB-F37D-45BC-A713-CD4C08C045B3}"/>
          </ac:spMkLst>
        </pc:spChg>
        <pc:spChg chg="add mod">
          <ac:chgData name="Cristian Chilipirea" userId="34ab170da5908fc4" providerId="LiveId" clId="{657DC964-B470-42A9-AA52-9F1F849BFB76}" dt="2019-10-13T10:15:55.099" v="327" actId="1076"/>
          <ac:spMkLst>
            <pc:docMk/>
            <pc:sldMk cId="4258076731" sldId="519"/>
            <ac:spMk id="119" creationId="{60C81CFD-3953-40DC-8B3D-A3FE8D4E9328}"/>
          </ac:spMkLst>
        </pc:spChg>
        <pc:grpChg chg="add del">
          <ac:chgData name="Cristian Chilipirea" userId="34ab170da5908fc4" providerId="LiveId" clId="{657DC964-B470-42A9-AA52-9F1F849BFB76}" dt="2019-10-13T10:15:51.181" v="325"/>
          <ac:grpSpMkLst>
            <pc:docMk/>
            <pc:sldMk cId="4258076731" sldId="519"/>
            <ac:grpSpMk id="4" creationId="{E46ECB67-8E23-4467-863B-8C14BC3C7781}"/>
          </ac:grpSpMkLst>
        </pc:grpChg>
        <pc:grpChg chg="add del">
          <ac:chgData name="Cristian Chilipirea" userId="34ab170da5908fc4" providerId="LiveId" clId="{657DC964-B470-42A9-AA52-9F1F849BFB76}" dt="2019-10-13T10:15:51.181" v="325"/>
          <ac:grpSpMkLst>
            <pc:docMk/>
            <pc:sldMk cId="4258076731" sldId="519"/>
            <ac:grpSpMk id="7" creationId="{E2B05762-B36B-43F1-90F7-9DC8103E09B2}"/>
          </ac:grpSpMkLst>
        </pc:grpChg>
        <pc:grpChg chg="add del">
          <ac:chgData name="Cristian Chilipirea" userId="34ab170da5908fc4" providerId="LiveId" clId="{657DC964-B470-42A9-AA52-9F1F849BFB76}" dt="2019-10-13T10:15:51.181" v="325"/>
          <ac:grpSpMkLst>
            <pc:docMk/>
            <pc:sldMk cId="4258076731" sldId="519"/>
            <ac:grpSpMk id="10" creationId="{0FE8ED59-4FA4-44CD-B2EC-A5D0A2D0BF10}"/>
          </ac:grpSpMkLst>
        </pc:grpChg>
        <pc:grpChg chg="add del">
          <ac:chgData name="Cristian Chilipirea" userId="34ab170da5908fc4" providerId="LiveId" clId="{657DC964-B470-42A9-AA52-9F1F849BFB76}" dt="2019-10-13T10:15:51.181" v="325"/>
          <ac:grpSpMkLst>
            <pc:docMk/>
            <pc:sldMk cId="4258076731" sldId="519"/>
            <ac:grpSpMk id="13" creationId="{87D160DA-F7F2-4DFF-8FEB-27507C4A6AA6}"/>
          </ac:grpSpMkLst>
        </pc:grpChg>
        <pc:grpChg chg="add del">
          <ac:chgData name="Cristian Chilipirea" userId="34ab170da5908fc4" providerId="LiveId" clId="{657DC964-B470-42A9-AA52-9F1F849BFB76}" dt="2019-10-13T10:15:51.181" v="325"/>
          <ac:grpSpMkLst>
            <pc:docMk/>
            <pc:sldMk cId="4258076731" sldId="519"/>
            <ac:grpSpMk id="16" creationId="{D3B87CB6-8DCC-48FC-9BB2-403325A32C5F}"/>
          </ac:grpSpMkLst>
        </pc:grpChg>
        <pc:grpChg chg="add del">
          <ac:chgData name="Cristian Chilipirea" userId="34ab170da5908fc4" providerId="LiveId" clId="{657DC964-B470-42A9-AA52-9F1F849BFB76}" dt="2019-10-13T10:15:51.181" v="325"/>
          <ac:grpSpMkLst>
            <pc:docMk/>
            <pc:sldMk cId="4258076731" sldId="519"/>
            <ac:grpSpMk id="19" creationId="{541E1D3A-F020-413A-AA57-C89D30E0C17C}"/>
          </ac:grpSpMkLst>
        </pc:grpChg>
        <pc:grpChg chg="add del">
          <ac:chgData name="Cristian Chilipirea" userId="34ab170da5908fc4" providerId="LiveId" clId="{657DC964-B470-42A9-AA52-9F1F849BFB76}" dt="2019-10-13T10:15:51.181" v="325"/>
          <ac:grpSpMkLst>
            <pc:docMk/>
            <pc:sldMk cId="4258076731" sldId="519"/>
            <ac:grpSpMk id="22" creationId="{203A426A-E765-4131-9308-86500C87D3DA}"/>
          </ac:grpSpMkLst>
        </pc:grpChg>
        <pc:grpChg chg="add del">
          <ac:chgData name="Cristian Chilipirea" userId="34ab170da5908fc4" providerId="LiveId" clId="{657DC964-B470-42A9-AA52-9F1F849BFB76}" dt="2019-10-13T10:15:51.181" v="325"/>
          <ac:grpSpMkLst>
            <pc:docMk/>
            <pc:sldMk cId="4258076731" sldId="519"/>
            <ac:grpSpMk id="25" creationId="{64D8ADE6-3BB3-471E-AFDD-36BA4A205659}"/>
          </ac:grpSpMkLst>
        </pc:grpChg>
        <pc:grpChg chg="add del">
          <ac:chgData name="Cristian Chilipirea" userId="34ab170da5908fc4" providerId="LiveId" clId="{657DC964-B470-42A9-AA52-9F1F849BFB76}" dt="2019-10-13T10:15:51.181" v="325"/>
          <ac:grpSpMkLst>
            <pc:docMk/>
            <pc:sldMk cId="4258076731" sldId="519"/>
            <ac:grpSpMk id="28" creationId="{A2F70480-FECC-48F9-9BDD-3D39AD2C22F7}"/>
          </ac:grpSpMkLst>
        </pc:grpChg>
        <pc:grpChg chg="add del">
          <ac:chgData name="Cristian Chilipirea" userId="34ab170da5908fc4" providerId="LiveId" clId="{657DC964-B470-42A9-AA52-9F1F849BFB76}" dt="2019-10-13T10:15:51.181" v="325"/>
          <ac:grpSpMkLst>
            <pc:docMk/>
            <pc:sldMk cId="4258076731" sldId="519"/>
            <ac:grpSpMk id="46" creationId="{E8794152-46FF-42B9-BB5D-E7C4986113EC}"/>
          </ac:grpSpMkLst>
        </pc:grpChg>
        <pc:grpChg chg="add del">
          <ac:chgData name="Cristian Chilipirea" userId="34ab170da5908fc4" providerId="LiveId" clId="{657DC964-B470-42A9-AA52-9F1F849BFB76}" dt="2019-10-13T10:15:51.181" v="325"/>
          <ac:grpSpMkLst>
            <pc:docMk/>
            <pc:sldMk cId="4258076731" sldId="519"/>
            <ac:grpSpMk id="55" creationId="{39C63E92-E9F6-4CB8-ABD0-50EBFAD822B0}"/>
          </ac:grpSpMkLst>
        </pc:grpChg>
        <pc:grpChg chg="add del">
          <ac:chgData name="Cristian Chilipirea" userId="34ab170da5908fc4" providerId="LiveId" clId="{657DC964-B470-42A9-AA52-9F1F849BFB76}" dt="2019-10-13T10:15:51.181" v="325"/>
          <ac:grpSpMkLst>
            <pc:docMk/>
            <pc:sldMk cId="4258076731" sldId="519"/>
            <ac:grpSpMk id="58" creationId="{E8FF739D-167C-446D-B57A-5CE0403C365B}"/>
          </ac:grpSpMkLst>
        </pc:grpChg>
        <pc:grpChg chg="add del">
          <ac:chgData name="Cristian Chilipirea" userId="34ab170da5908fc4" providerId="LiveId" clId="{657DC964-B470-42A9-AA52-9F1F849BFB76}" dt="2019-10-13T10:15:51.181" v="325"/>
          <ac:grpSpMkLst>
            <pc:docMk/>
            <pc:sldMk cId="4258076731" sldId="519"/>
            <ac:grpSpMk id="61" creationId="{838EE878-81DC-4B8F-9184-41D27B37A205}"/>
          </ac:grpSpMkLst>
        </pc:grpChg>
        <pc:grpChg chg="add mod">
          <ac:chgData name="Cristian Chilipirea" userId="34ab170da5908fc4" providerId="LiveId" clId="{657DC964-B470-42A9-AA52-9F1F849BFB76}" dt="2019-10-13T10:15:55.099" v="327" actId="1076"/>
          <ac:grpSpMkLst>
            <pc:docMk/>
            <pc:sldMk cId="4258076731" sldId="519"/>
            <ac:grpSpMk id="69" creationId="{588FBC2C-0CD9-41E5-9A73-C2ADB8786A5D}"/>
          </ac:grpSpMkLst>
        </pc:grpChg>
        <pc:grpChg chg="add mod">
          <ac:chgData name="Cristian Chilipirea" userId="34ab170da5908fc4" providerId="LiveId" clId="{657DC964-B470-42A9-AA52-9F1F849BFB76}" dt="2019-10-13T10:15:55.099" v="327" actId="1076"/>
          <ac:grpSpMkLst>
            <pc:docMk/>
            <pc:sldMk cId="4258076731" sldId="519"/>
            <ac:grpSpMk id="72" creationId="{DFC1CFBF-8BD7-4377-A1B9-0BA4454AE39B}"/>
          </ac:grpSpMkLst>
        </pc:grpChg>
        <pc:grpChg chg="add mod">
          <ac:chgData name="Cristian Chilipirea" userId="34ab170da5908fc4" providerId="LiveId" clId="{657DC964-B470-42A9-AA52-9F1F849BFB76}" dt="2019-10-13T10:15:55.099" v="327" actId="1076"/>
          <ac:grpSpMkLst>
            <pc:docMk/>
            <pc:sldMk cId="4258076731" sldId="519"/>
            <ac:grpSpMk id="75" creationId="{C03EE888-8BE3-40F6-AD3E-584F057F4CE0}"/>
          </ac:grpSpMkLst>
        </pc:grpChg>
        <pc:grpChg chg="add mod">
          <ac:chgData name="Cristian Chilipirea" userId="34ab170da5908fc4" providerId="LiveId" clId="{657DC964-B470-42A9-AA52-9F1F849BFB76}" dt="2019-10-13T10:15:55.099" v="327" actId="1076"/>
          <ac:grpSpMkLst>
            <pc:docMk/>
            <pc:sldMk cId="4258076731" sldId="519"/>
            <ac:grpSpMk id="78" creationId="{FAE81AD0-B928-45D8-8AE1-6C2C1D37E934}"/>
          </ac:grpSpMkLst>
        </pc:grpChg>
        <pc:grpChg chg="add mod">
          <ac:chgData name="Cristian Chilipirea" userId="34ab170da5908fc4" providerId="LiveId" clId="{657DC964-B470-42A9-AA52-9F1F849BFB76}" dt="2019-10-13T10:15:55.099" v="327" actId="1076"/>
          <ac:grpSpMkLst>
            <pc:docMk/>
            <pc:sldMk cId="4258076731" sldId="519"/>
            <ac:grpSpMk id="81" creationId="{67F109F2-FCB0-4B63-8823-13E21F99C75D}"/>
          </ac:grpSpMkLst>
        </pc:grpChg>
        <pc:grpChg chg="add mod">
          <ac:chgData name="Cristian Chilipirea" userId="34ab170da5908fc4" providerId="LiveId" clId="{657DC964-B470-42A9-AA52-9F1F849BFB76}" dt="2019-10-13T10:15:55.099" v="327" actId="1076"/>
          <ac:grpSpMkLst>
            <pc:docMk/>
            <pc:sldMk cId="4258076731" sldId="519"/>
            <ac:grpSpMk id="84" creationId="{D560A2A0-62F0-4888-9CF5-7791A53D26C5}"/>
          </ac:grpSpMkLst>
        </pc:grpChg>
        <pc:grpChg chg="add mod">
          <ac:chgData name="Cristian Chilipirea" userId="34ab170da5908fc4" providerId="LiveId" clId="{657DC964-B470-42A9-AA52-9F1F849BFB76}" dt="2019-10-13T10:15:55.099" v="327" actId="1076"/>
          <ac:grpSpMkLst>
            <pc:docMk/>
            <pc:sldMk cId="4258076731" sldId="519"/>
            <ac:grpSpMk id="87" creationId="{D2A58642-F16D-455D-B0F2-2339E627D2DC}"/>
          </ac:grpSpMkLst>
        </pc:grpChg>
        <pc:grpChg chg="add mod">
          <ac:chgData name="Cristian Chilipirea" userId="34ab170da5908fc4" providerId="LiveId" clId="{657DC964-B470-42A9-AA52-9F1F849BFB76}" dt="2019-10-13T10:15:55.099" v="327" actId="1076"/>
          <ac:grpSpMkLst>
            <pc:docMk/>
            <pc:sldMk cId="4258076731" sldId="519"/>
            <ac:grpSpMk id="90" creationId="{4D6B4A3B-1795-4BE1-B576-E5D9BFE7E25B}"/>
          </ac:grpSpMkLst>
        </pc:grpChg>
        <pc:grpChg chg="add mod">
          <ac:chgData name="Cristian Chilipirea" userId="34ab170da5908fc4" providerId="LiveId" clId="{657DC964-B470-42A9-AA52-9F1F849BFB76}" dt="2019-10-13T10:15:55.099" v="327" actId="1076"/>
          <ac:grpSpMkLst>
            <pc:docMk/>
            <pc:sldMk cId="4258076731" sldId="519"/>
            <ac:grpSpMk id="93" creationId="{59DEDB08-26A5-4331-975A-ED8D653C1268}"/>
          </ac:grpSpMkLst>
        </pc:grpChg>
        <pc:grpChg chg="add mod">
          <ac:chgData name="Cristian Chilipirea" userId="34ab170da5908fc4" providerId="LiveId" clId="{657DC964-B470-42A9-AA52-9F1F849BFB76}" dt="2019-10-13T10:15:55.099" v="327" actId="1076"/>
          <ac:grpSpMkLst>
            <pc:docMk/>
            <pc:sldMk cId="4258076731" sldId="519"/>
            <ac:grpSpMk id="111" creationId="{AD75E1B9-06AA-4A62-A4A3-280FC952E22E}"/>
          </ac:grpSpMkLst>
        </pc:grpChg>
        <pc:grpChg chg="add mod">
          <ac:chgData name="Cristian Chilipirea" userId="34ab170da5908fc4" providerId="LiveId" clId="{657DC964-B470-42A9-AA52-9F1F849BFB76}" dt="2019-10-13T10:15:55.099" v="327" actId="1076"/>
          <ac:grpSpMkLst>
            <pc:docMk/>
            <pc:sldMk cId="4258076731" sldId="519"/>
            <ac:grpSpMk id="120" creationId="{4DC9FD8D-D9DC-4169-B77E-6901F6085502}"/>
          </ac:grpSpMkLst>
        </pc:grpChg>
        <pc:grpChg chg="add mod">
          <ac:chgData name="Cristian Chilipirea" userId="34ab170da5908fc4" providerId="LiveId" clId="{657DC964-B470-42A9-AA52-9F1F849BFB76}" dt="2019-10-13T10:15:55.099" v="327" actId="1076"/>
          <ac:grpSpMkLst>
            <pc:docMk/>
            <pc:sldMk cId="4258076731" sldId="519"/>
            <ac:grpSpMk id="123" creationId="{747273DC-2C4C-49F2-89F1-818B0E6B939B}"/>
          </ac:grpSpMkLst>
        </pc:grpChg>
        <pc:grpChg chg="add mod">
          <ac:chgData name="Cristian Chilipirea" userId="34ab170da5908fc4" providerId="LiveId" clId="{657DC964-B470-42A9-AA52-9F1F849BFB76}" dt="2019-10-13T10:15:55.099" v="327" actId="1076"/>
          <ac:grpSpMkLst>
            <pc:docMk/>
            <pc:sldMk cId="4258076731" sldId="519"/>
            <ac:grpSpMk id="126" creationId="{57F327D6-AA45-4682-A6F6-DEB8B2EC9061}"/>
          </ac:grpSpMkLst>
        </pc:grpChg>
        <pc:cxnChg chg="add del">
          <ac:chgData name="Cristian Chilipirea" userId="34ab170da5908fc4" providerId="LiveId" clId="{657DC964-B470-42A9-AA52-9F1F849BFB76}" dt="2019-10-13T10:15:51.181" v="325"/>
          <ac:cxnSpMkLst>
            <pc:docMk/>
            <pc:sldMk cId="4258076731" sldId="519"/>
            <ac:cxnSpMk id="31" creationId="{986547A6-18A6-4AF1-B7B7-1E3E7E62E3C0}"/>
          </ac:cxnSpMkLst>
        </pc:cxnChg>
        <pc:cxnChg chg="add del">
          <ac:chgData name="Cristian Chilipirea" userId="34ab170da5908fc4" providerId="LiveId" clId="{657DC964-B470-42A9-AA52-9F1F849BFB76}" dt="2019-10-13T10:15:51.181" v="325"/>
          <ac:cxnSpMkLst>
            <pc:docMk/>
            <pc:sldMk cId="4258076731" sldId="519"/>
            <ac:cxnSpMk id="32" creationId="{853855AA-3CF4-49B3-875D-4A1D7BCB6615}"/>
          </ac:cxnSpMkLst>
        </pc:cxnChg>
        <pc:cxnChg chg="add del">
          <ac:chgData name="Cristian Chilipirea" userId="34ab170da5908fc4" providerId="LiveId" clId="{657DC964-B470-42A9-AA52-9F1F849BFB76}" dt="2019-10-13T10:15:51.181" v="325"/>
          <ac:cxnSpMkLst>
            <pc:docMk/>
            <pc:sldMk cId="4258076731" sldId="519"/>
            <ac:cxnSpMk id="33" creationId="{96C71A8F-B99A-4A24-A41D-C16D8DE354B5}"/>
          </ac:cxnSpMkLst>
        </pc:cxnChg>
        <pc:cxnChg chg="add del">
          <ac:chgData name="Cristian Chilipirea" userId="34ab170da5908fc4" providerId="LiveId" clId="{657DC964-B470-42A9-AA52-9F1F849BFB76}" dt="2019-10-13T10:15:51.181" v="325"/>
          <ac:cxnSpMkLst>
            <pc:docMk/>
            <pc:sldMk cId="4258076731" sldId="519"/>
            <ac:cxnSpMk id="34" creationId="{9FB847AC-386E-4410-9B81-236125236378}"/>
          </ac:cxnSpMkLst>
        </pc:cxnChg>
        <pc:cxnChg chg="add del">
          <ac:chgData name="Cristian Chilipirea" userId="34ab170da5908fc4" providerId="LiveId" clId="{657DC964-B470-42A9-AA52-9F1F849BFB76}" dt="2019-10-13T10:15:51.181" v="325"/>
          <ac:cxnSpMkLst>
            <pc:docMk/>
            <pc:sldMk cId="4258076731" sldId="519"/>
            <ac:cxnSpMk id="35" creationId="{2AAEFE23-17C3-46F8-B3C5-67B100A988E7}"/>
          </ac:cxnSpMkLst>
        </pc:cxnChg>
        <pc:cxnChg chg="add del">
          <ac:chgData name="Cristian Chilipirea" userId="34ab170da5908fc4" providerId="LiveId" clId="{657DC964-B470-42A9-AA52-9F1F849BFB76}" dt="2019-10-13T10:15:51.181" v="325"/>
          <ac:cxnSpMkLst>
            <pc:docMk/>
            <pc:sldMk cId="4258076731" sldId="519"/>
            <ac:cxnSpMk id="36" creationId="{1933F294-70D5-49D8-9973-FEA97A549A68}"/>
          </ac:cxnSpMkLst>
        </pc:cxnChg>
        <pc:cxnChg chg="add del">
          <ac:chgData name="Cristian Chilipirea" userId="34ab170da5908fc4" providerId="LiveId" clId="{657DC964-B470-42A9-AA52-9F1F849BFB76}" dt="2019-10-13T10:15:51.181" v="325"/>
          <ac:cxnSpMkLst>
            <pc:docMk/>
            <pc:sldMk cId="4258076731" sldId="519"/>
            <ac:cxnSpMk id="37" creationId="{2BC7CFAB-0BAD-420C-A501-974EFCB31FF9}"/>
          </ac:cxnSpMkLst>
        </pc:cxnChg>
        <pc:cxnChg chg="add del">
          <ac:chgData name="Cristian Chilipirea" userId="34ab170da5908fc4" providerId="LiveId" clId="{657DC964-B470-42A9-AA52-9F1F849BFB76}" dt="2019-10-13T10:15:51.181" v="325"/>
          <ac:cxnSpMkLst>
            <pc:docMk/>
            <pc:sldMk cId="4258076731" sldId="519"/>
            <ac:cxnSpMk id="38" creationId="{CC4131A1-7E46-48C1-9241-EA4A62C6842A}"/>
          </ac:cxnSpMkLst>
        </pc:cxnChg>
        <pc:cxnChg chg="add del">
          <ac:chgData name="Cristian Chilipirea" userId="34ab170da5908fc4" providerId="LiveId" clId="{657DC964-B470-42A9-AA52-9F1F849BFB76}" dt="2019-10-13T10:15:51.181" v="325"/>
          <ac:cxnSpMkLst>
            <pc:docMk/>
            <pc:sldMk cId="4258076731" sldId="519"/>
            <ac:cxnSpMk id="39" creationId="{CE176246-840C-46FF-919D-787A850B24F0}"/>
          </ac:cxnSpMkLst>
        </pc:cxnChg>
        <pc:cxnChg chg="add del">
          <ac:chgData name="Cristian Chilipirea" userId="34ab170da5908fc4" providerId="LiveId" clId="{657DC964-B470-42A9-AA52-9F1F849BFB76}" dt="2019-10-13T10:15:51.181" v="325"/>
          <ac:cxnSpMkLst>
            <pc:docMk/>
            <pc:sldMk cId="4258076731" sldId="519"/>
            <ac:cxnSpMk id="40" creationId="{BD1EB294-3408-4EB5-931D-B8E20C4871CD}"/>
          </ac:cxnSpMkLst>
        </pc:cxnChg>
        <pc:cxnChg chg="add del">
          <ac:chgData name="Cristian Chilipirea" userId="34ab170da5908fc4" providerId="LiveId" clId="{657DC964-B470-42A9-AA52-9F1F849BFB76}" dt="2019-10-13T10:15:51.181" v="325"/>
          <ac:cxnSpMkLst>
            <pc:docMk/>
            <pc:sldMk cId="4258076731" sldId="519"/>
            <ac:cxnSpMk id="41" creationId="{6A08FCDF-195A-4E61-ACD2-B92FFB26BE06}"/>
          </ac:cxnSpMkLst>
        </pc:cxnChg>
        <pc:cxnChg chg="add del">
          <ac:chgData name="Cristian Chilipirea" userId="34ab170da5908fc4" providerId="LiveId" clId="{657DC964-B470-42A9-AA52-9F1F849BFB76}" dt="2019-10-13T10:15:51.181" v="325"/>
          <ac:cxnSpMkLst>
            <pc:docMk/>
            <pc:sldMk cId="4258076731" sldId="519"/>
            <ac:cxnSpMk id="42" creationId="{E711E9ED-514C-4ED9-9D32-D59FC85EFCBB}"/>
          </ac:cxnSpMkLst>
        </pc:cxnChg>
        <pc:cxnChg chg="add del">
          <ac:chgData name="Cristian Chilipirea" userId="34ab170da5908fc4" providerId="LiveId" clId="{657DC964-B470-42A9-AA52-9F1F849BFB76}" dt="2019-10-13T10:15:51.181" v="325"/>
          <ac:cxnSpMkLst>
            <pc:docMk/>
            <pc:sldMk cId="4258076731" sldId="519"/>
            <ac:cxnSpMk id="43" creationId="{50C0C84F-ADA4-4918-8947-7276E7BC27FF}"/>
          </ac:cxnSpMkLst>
        </pc:cxnChg>
        <pc:cxnChg chg="add del">
          <ac:chgData name="Cristian Chilipirea" userId="34ab170da5908fc4" providerId="LiveId" clId="{657DC964-B470-42A9-AA52-9F1F849BFB76}" dt="2019-10-13T10:15:51.181" v="325"/>
          <ac:cxnSpMkLst>
            <pc:docMk/>
            <pc:sldMk cId="4258076731" sldId="519"/>
            <ac:cxnSpMk id="44" creationId="{5C549085-20D3-4921-93B7-8624524DE785}"/>
          </ac:cxnSpMkLst>
        </pc:cxnChg>
        <pc:cxnChg chg="add del">
          <ac:chgData name="Cristian Chilipirea" userId="34ab170da5908fc4" providerId="LiveId" clId="{657DC964-B470-42A9-AA52-9F1F849BFB76}" dt="2019-10-13T10:15:51.181" v="325"/>
          <ac:cxnSpMkLst>
            <pc:docMk/>
            <pc:sldMk cId="4258076731" sldId="519"/>
            <ac:cxnSpMk id="45" creationId="{FCD6C583-74AA-45EC-A275-F03F86E443FD}"/>
          </ac:cxnSpMkLst>
        </pc:cxnChg>
        <pc:cxnChg chg="add del">
          <ac:chgData name="Cristian Chilipirea" userId="34ab170da5908fc4" providerId="LiveId" clId="{657DC964-B470-42A9-AA52-9F1F849BFB76}" dt="2019-10-13T10:15:51.181" v="325"/>
          <ac:cxnSpMkLst>
            <pc:docMk/>
            <pc:sldMk cId="4258076731" sldId="519"/>
            <ac:cxnSpMk id="51" creationId="{E9C1C3D1-C01E-4237-A920-9B01C6B2A6C2}"/>
          </ac:cxnSpMkLst>
        </pc:cxnChg>
        <pc:cxnChg chg="add del">
          <ac:chgData name="Cristian Chilipirea" userId="34ab170da5908fc4" providerId="LiveId" clId="{657DC964-B470-42A9-AA52-9F1F849BFB76}" dt="2019-10-13T10:15:51.181" v="325"/>
          <ac:cxnSpMkLst>
            <pc:docMk/>
            <pc:sldMk cId="4258076731" sldId="519"/>
            <ac:cxnSpMk id="52" creationId="{74E000C3-CF2F-4F18-82D2-5DAC0ADB000C}"/>
          </ac:cxnSpMkLst>
        </pc:cxnChg>
        <pc:cxnChg chg="add del">
          <ac:chgData name="Cristian Chilipirea" userId="34ab170da5908fc4" providerId="LiveId" clId="{657DC964-B470-42A9-AA52-9F1F849BFB76}" dt="2019-10-13T10:15:51.181" v="325"/>
          <ac:cxnSpMkLst>
            <pc:docMk/>
            <pc:sldMk cId="4258076731" sldId="519"/>
            <ac:cxnSpMk id="64" creationId="{707F2AE9-FD34-4D85-8B29-9D824BEC333D}"/>
          </ac:cxnSpMkLst>
        </pc:cxnChg>
        <pc:cxnChg chg="add del">
          <ac:chgData name="Cristian Chilipirea" userId="34ab170da5908fc4" providerId="LiveId" clId="{657DC964-B470-42A9-AA52-9F1F849BFB76}" dt="2019-10-13T10:15:51.181" v="325"/>
          <ac:cxnSpMkLst>
            <pc:docMk/>
            <pc:sldMk cId="4258076731" sldId="519"/>
            <ac:cxnSpMk id="65" creationId="{C77FC10F-CCDF-4708-86DC-0295900ACCE5}"/>
          </ac:cxnSpMkLst>
        </pc:cxnChg>
        <pc:cxnChg chg="add del">
          <ac:chgData name="Cristian Chilipirea" userId="34ab170da5908fc4" providerId="LiveId" clId="{657DC964-B470-42A9-AA52-9F1F849BFB76}" dt="2019-10-13T10:15:51.181" v="325"/>
          <ac:cxnSpMkLst>
            <pc:docMk/>
            <pc:sldMk cId="4258076731" sldId="519"/>
            <ac:cxnSpMk id="66" creationId="{95CE83A6-1BDA-4354-905D-7EBECC344156}"/>
          </ac:cxnSpMkLst>
        </pc:cxnChg>
        <pc:cxnChg chg="add del">
          <ac:chgData name="Cristian Chilipirea" userId="34ab170da5908fc4" providerId="LiveId" clId="{657DC964-B470-42A9-AA52-9F1F849BFB76}" dt="2019-10-13T10:15:51.181" v="325"/>
          <ac:cxnSpMkLst>
            <pc:docMk/>
            <pc:sldMk cId="4258076731" sldId="519"/>
            <ac:cxnSpMk id="67" creationId="{5E8E19CD-6D02-4CE4-994D-181655ECC4DB}"/>
          </ac:cxnSpMkLst>
        </pc:cxnChg>
        <pc:cxnChg chg="add del">
          <ac:chgData name="Cristian Chilipirea" userId="34ab170da5908fc4" providerId="LiveId" clId="{657DC964-B470-42A9-AA52-9F1F849BFB76}" dt="2019-10-13T10:15:51.181" v="325"/>
          <ac:cxnSpMkLst>
            <pc:docMk/>
            <pc:sldMk cId="4258076731" sldId="519"/>
            <ac:cxnSpMk id="68" creationId="{8837F57C-71DF-4E35-83F5-5980A019246D}"/>
          </ac:cxnSpMkLst>
        </pc:cxnChg>
        <pc:cxnChg chg="add mod">
          <ac:chgData name="Cristian Chilipirea" userId="34ab170da5908fc4" providerId="LiveId" clId="{657DC964-B470-42A9-AA52-9F1F849BFB76}" dt="2019-10-13T10:15:55.099" v="327" actId="1076"/>
          <ac:cxnSpMkLst>
            <pc:docMk/>
            <pc:sldMk cId="4258076731" sldId="519"/>
            <ac:cxnSpMk id="96" creationId="{4CC85B07-5513-46D2-96AB-10A05CC7F875}"/>
          </ac:cxnSpMkLst>
        </pc:cxnChg>
        <pc:cxnChg chg="add mod">
          <ac:chgData name="Cristian Chilipirea" userId="34ab170da5908fc4" providerId="LiveId" clId="{657DC964-B470-42A9-AA52-9F1F849BFB76}" dt="2019-10-13T10:15:55.099" v="327" actId="1076"/>
          <ac:cxnSpMkLst>
            <pc:docMk/>
            <pc:sldMk cId="4258076731" sldId="519"/>
            <ac:cxnSpMk id="97" creationId="{012A1E06-E983-4001-9205-84CE17FE46A3}"/>
          </ac:cxnSpMkLst>
        </pc:cxnChg>
        <pc:cxnChg chg="add mod">
          <ac:chgData name="Cristian Chilipirea" userId="34ab170da5908fc4" providerId="LiveId" clId="{657DC964-B470-42A9-AA52-9F1F849BFB76}" dt="2019-10-13T10:15:55.099" v="327" actId="1076"/>
          <ac:cxnSpMkLst>
            <pc:docMk/>
            <pc:sldMk cId="4258076731" sldId="519"/>
            <ac:cxnSpMk id="98" creationId="{8E8634B8-F69B-4A92-9628-F4BFEE8C402A}"/>
          </ac:cxnSpMkLst>
        </pc:cxnChg>
        <pc:cxnChg chg="add mod">
          <ac:chgData name="Cristian Chilipirea" userId="34ab170da5908fc4" providerId="LiveId" clId="{657DC964-B470-42A9-AA52-9F1F849BFB76}" dt="2019-10-13T10:15:55.099" v="327" actId="1076"/>
          <ac:cxnSpMkLst>
            <pc:docMk/>
            <pc:sldMk cId="4258076731" sldId="519"/>
            <ac:cxnSpMk id="99" creationId="{5565EAA2-80C6-40E1-AB77-ABA2ED244D57}"/>
          </ac:cxnSpMkLst>
        </pc:cxnChg>
        <pc:cxnChg chg="add mod">
          <ac:chgData name="Cristian Chilipirea" userId="34ab170da5908fc4" providerId="LiveId" clId="{657DC964-B470-42A9-AA52-9F1F849BFB76}" dt="2019-10-13T10:15:55.099" v="327" actId="1076"/>
          <ac:cxnSpMkLst>
            <pc:docMk/>
            <pc:sldMk cId="4258076731" sldId="519"/>
            <ac:cxnSpMk id="100" creationId="{7ED206CA-7EA1-485E-A105-26B104C145A3}"/>
          </ac:cxnSpMkLst>
        </pc:cxnChg>
        <pc:cxnChg chg="add mod">
          <ac:chgData name="Cristian Chilipirea" userId="34ab170da5908fc4" providerId="LiveId" clId="{657DC964-B470-42A9-AA52-9F1F849BFB76}" dt="2019-10-13T10:15:55.099" v="327" actId="1076"/>
          <ac:cxnSpMkLst>
            <pc:docMk/>
            <pc:sldMk cId="4258076731" sldId="519"/>
            <ac:cxnSpMk id="101" creationId="{50E9D60A-A987-4934-BF0C-0B53F6C831D5}"/>
          </ac:cxnSpMkLst>
        </pc:cxnChg>
        <pc:cxnChg chg="add mod">
          <ac:chgData name="Cristian Chilipirea" userId="34ab170da5908fc4" providerId="LiveId" clId="{657DC964-B470-42A9-AA52-9F1F849BFB76}" dt="2019-10-13T10:15:55.099" v="327" actId="1076"/>
          <ac:cxnSpMkLst>
            <pc:docMk/>
            <pc:sldMk cId="4258076731" sldId="519"/>
            <ac:cxnSpMk id="102" creationId="{22DD4A74-5F74-466F-926A-69D6953F25FF}"/>
          </ac:cxnSpMkLst>
        </pc:cxnChg>
        <pc:cxnChg chg="add mod">
          <ac:chgData name="Cristian Chilipirea" userId="34ab170da5908fc4" providerId="LiveId" clId="{657DC964-B470-42A9-AA52-9F1F849BFB76}" dt="2019-10-13T10:15:55.099" v="327" actId="1076"/>
          <ac:cxnSpMkLst>
            <pc:docMk/>
            <pc:sldMk cId="4258076731" sldId="519"/>
            <ac:cxnSpMk id="103" creationId="{87246A73-8489-400A-8C1C-FE09C6944A6F}"/>
          </ac:cxnSpMkLst>
        </pc:cxnChg>
        <pc:cxnChg chg="add mod">
          <ac:chgData name="Cristian Chilipirea" userId="34ab170da5908fc4" providerId="LiveId" clId="{657DC964-B470-42A9-AA52-9F1F849BFB76}" dt="2019-10-13T10:15:55.099" v="327" actId="1076"/>
          <ac:cxnSpMkLst>
            <pc:docMk/>
            <pc:sldMk cId="4258076731" sldId="519"/>
            <ac:cxnSpMk id="104" creationId="{959282D6-D8BC-4567-ACA6-52F9F3562CC4}"/>
          </ac:cxnSpMkLst>
        </pc:cxnChg>
        <pc:cxnChg chg="add mod">
          <ac:chgData name="Cristian Chilipirea" userId="34ab170da5908fc4" providerId="LiveId" clId="{657DC964-B470-42A9-AA52-9F1F849BFB76}" dt="2019-10-13T10:15:55.099" v="327" actId="1076"/>
          <ac:cxnSpMkLst>
            <pc:docMk/>
            <pc:sldMk cId="4258076731" sldId="519"/>
            <ac:cxnSpMk id="105" creationId="{48032F23-47D8-43AA-B9EB-857598929398}"/>
          </ac:cxnSpMkLst>
        </pc:cxnChg>
        <pc:cxnChg chg="add mod">
          <ac:chgData name="Cristian Chilipirea" userId="34ab170da5908fc4" providerId="LiveId" clId="{657DC964-B470-42A9-AA52-9F1F849BFB76}" dt="2019-10-13T10:15:55.099" v="327" actId="1076"/>
          <ac:cxnSpMkLst>
            <pc:docMk/>
            <pc:sldMk cId="4258076731" sldId="519"/>
            <ac:cxnSpMk id="106" creationId="{FDE2AEE1-BEA9-4CD3-AE2F-825BE7E4C5F7}"/>
          </ac:cxnSpMkLst>
        </pc:cxnChg>
        <pc:cxnChg chg="add mod">
          <ac:chgData name="Cristian Chilipirea" userId="34ab170da5908fc4" providerId="LiveId" clId="{657DC964-B470-42A9-AA52-9F1F849BFB76}" dt="2019-10-13T10:15:55.099" v="327" actId="1076"/>
          <ac:cxnSpMkLst>
            <pc:docMk/>
            <pc:sldMk cId="4258076731" sldId="519"/>
            <ac:cxnSpMk id="107" creationId="{5F2DDD9D-CC09-4024-A71B-8617BE3CF071}"/>
          </ac:cxnSpMkLst>
        </pc:cxnChg>
        <pc:cxnChg chg="add mod">
          <ac:chgData name="Cristian Chilipirea" userId="34ab170da5908fc4" providerId="LiveId" clId="{657DC964-B470-42A9-AA52-9F1F849BFB76}" dt="2019-10-13T10:15:55.099" v="327" actId="1076"/>
          <ac:cxnSpMkLst>
            <pc:docMk/>
            <pc:sldMk cId="4258076731" sldId="519"/>
            <ac:cxnSpMk id="108" creationId="{389DB1AE-E3FC-484A-BBB4-747DD7BE4EED}"/>
          </ac:cxnSpMkLst>
        </pc:cxnChg>
        <pc:cxnChg chg="add mod">
          <ac:chgData name="Cristian Chilipirea" userId="34ab170da5908fc4" providerId="LiveId" clId="{657DC964-B470-42A9-AA52-9F1F849BFB76}" dt="2019-10-13T10:15:55.099" v="327" actId="1076"/>
          <ac:cxnSpMkLst>
            <pc:docMk/>
            <pc:sldMk cId="4258076731" sldId="519"/>
            <ac:cxnSpMk id="109" creationId="{5C27FF88-5BB0-4DAA-8E76-50350625C077}"/>
          </ac:cxnSpMkLst>
        </pc:cxnChg>
        <pc:cxnChg chg="add mod">
          <ac:chgData name="Cristian Chilipirea" userId="34ab170da5908fc4" providerId="LiveId" clId="{657DC964-B470-42A9-AA52-9F1F849BFB76}" dt="2019-10-13T10:15:55.099" v="327" actId="1076"/>
          <ac:cxnSpMkLst>
            <pc:docMk/>
            <pc:sldMk cId="4258076731" sldId="519"/>
            <ac:cxnSpMk id="110" creationId="{F283B94A-D852-47BA-AD0C-D73E5F120B05}"/>
          </ac:cxnSpMkLst>
        </pc:cxnChg>
        <pc:cxnChg chg="add mod">
          <ac:chgData name="Cristian Chilipirea" userId="34ab170da5908fc4" providerId="LiveId" clId="{657DC964-B470-42A9-AA52-9F1F849BFB76}" dt="2019-10-13T10:15:55.099" v="327" actId="1076"/>
          <ac:cxnSpMkLst>
            <pc:docMk/>
            <pc:sldMk cId="4258076731" sldId="519"/>
            <ac:cxnSpMk id="116" creationId="{AC5A86EE-7ED1-4776-B1E3-5E3C2BB1A807}"/>
          </ac:cxnSpMkLst>
        </pc:cxnChg>
        <pc:cxnChg chg="add mod">
          <ac:chgData name="Cristian Chilipirea" userId="34ab170da5908fc4" providerId="LiveId" clId="{657DC964-B470-42A9-AA52-9F1F849BFB76}" dt="2019-10-13T10:15:55.099" v="327" actId="1076"/>
          <ac:cxnSpMkLst>
            <pc:docMk/>
            <pc:sldMk cId="4258076731" sldId="519"/>
            <ac:cxnSpMk id="117" creationId="{C01E23AE-D22F-40C5-B83D-2527FB6E81BB}"/>
          </ac:cxnSpMkLst>
        </pc:cxnChg>
        <pc:cxnChg chg="add mod">
          <ac:chgData name="Cristian Chilipirea" userId="34ab170da5908fc4" providerId="LiveId" clId="{657DC964-B470-42A9-AA52-9F1F849BFB76}" dt="2019-10-13T10:15:55.099" v="327" actId="1076"/>
          <ac:cxnSpMkLst>
            <pc:docMk/>
            <pc:sldMk cId="4258076731" sldId="519"/>
            <ac:cxnSpMk id="129" creationId="{53962B30-7DAA-4FAF-B3AA-D146B2B74D2A}"/>
          </ac:cxnSpMkLst>
        </pc:cxnChg>
        <pc:cxnChg chg="add mod">
          <ac:chgData name="Cristian Chilipirea" userId="34ab170da5908fc4" providerId="LiveId" clId="{657DC964-B470-42A9-AA52-9F1F849BFB76}" dt="2019-10-13T10:15:55.099" v="327" actId="1076"/>
          <ac:cxnSpMkLst>
            <pc:docMk/>
            <pc:sldMk cId="4258076731" sldId="519"/>
            <ac:cxnSpMk id="130" creationId="{C296C9ED-8B67-4608-9D94-F6B0AC10BAAE}"/>
          </ac:cxnSpMkLst>
        </pc:cxnChg>
        <pc:cxnChg chg="add mod">
          <ac:chgData name="Cristian Chilipirea" userId="34ab170da5908fc4" providerId="LiveId" clId="{657DC964-B470-42A9-AA52-9F1F849BFB76}" dt="2019-10-13T10:15:55.099" v="327" actId="1076"/>
          <ac:cxnSpMkLst>
            <pc:docMk/>
            <pc:sldMk cId="4258076731" sldId="519"/>
            <ac:cxnSpMk id="131" creationId="{18F68E71-171F-468F-817C-B073CF6B4596}"/>
          </ac:cxnSpMkLst>
        </pc:cxnChg>
        <pc:cxnChg chg="add mod">
          <ac:chgData name="Cristian Chilipirea" userId="34ab170da5908fc4" providerId="LiveId" clId="{657DC964-B470-42A9-AA52-9F1F849BFB76}" dt="2019-10-13T10:15:55.099" v="327" actId="1076"/>
          <ac:cxnSpMkLst>
            <pc:docMk/>
            <pc:sldMk cId="4258076731" sldId="519"/>
            <ac:cxnSpMk id="132" creationId="{68935227-6703-4089-A845-9DCC2CFEC15F}"/>
          </ac:cxnSpMkLst>
        </pc:cxnChg>
        <pc:cxnChg chg="add mod">
          <ac:chgData name="Cristian Chilipirea" userId="34ab170da5908fc4" providerId="LiveId" clId="{657DC964-B470-42A9-AA52-9F1F849BFB76}" dt="2019-10-13T10:15:55.099" v="327" actId="1076"/>
          <ac:cxnSpMkLst>
            <pc:docMk/>
            <pc:sldMk cId="4258076731" sldId="519"/>
            <ac:cxnSpMk id="133" creationId="{66981EEE-2032-4811-B0C8-07FF48D70797}"/>
          </ac:cxnSpMkLst>
        </pc:cxnChg>
      </pc:sldChg>
      <pc:sldChg chg="addSp delSp modSp add">
        <pc:chgData name="Cristian Chilipirea" userId="34ab170da5908fc4" providerId="LiveId" clId="{657DC964-B470-42A9-AA52-9F1F849BFB76}" dt="2019-10-13T10:16:10.229" v="333"/>
        <pc:sldMkLst>
          <pc:docMk/>
          <pc:sldMk cId="1530226798" sldId="520"/>
        </pc:sldMkLst>
        <pc:spChg chg="mod">
          <ac:chgData name="Cristian Chilipirea" userId="34ab170da5908fc4" providerId="LiveId" clId="{657DC964-B470-42A9-AA52-9F1F849BFB76}" dt="2019-10-13T10:16:02.799" v="329"/>
          <ac:spMkLst>
            <pc:docMk/>
            <pc:sldMk cId="1530226798" sldId="520"/>
            <ac:spMk id="2" creationId="{7351D81F-4684-48AD-9A1B-9122EC5335CE}"/>
          </ac:spMkLst>
        </pc:spChg>
        <pc:spChg chg="del">
          <ac:chgData name="Cristian Chilipirea" userId="34ab170da5908fc4" providerId="LiveId" clId="{657DC964-B470-42A9-AA52-9F1F849BFB76}" dt="2019-10-13T10:16:04.999" v="330" actId="478"/>
          <ac:spMkLst>
            <pc:docMk/>
            <pc:sldMk cId="1530226798" sldId="520"/>
            <ac:spMk id="3" creationId="{79B879A8-0EC7-4641-9C0A-53D952108C5D}"/>
          </ac:spMkLst>
        </pc:spChg>
        <pc:spChg chg="add del">
          <ac:chgData name="Cristian Chilipirea" userId="34ab170da5908fc4" providerId="LiveId" clId="{657DC964-B470-42A9-AA52-9F1F849BFB76}" dt="2019-10-13T10:16:10.205" v="332"/>
          <ac:spMkLst>
            <pc:docMk/>
            <pc:sldMk cId="1530226798" sldId="520"/>
            <ac:spMk id="43" creationId="{1B897F1F-E445-49C2-816F-0337CA5F09BC}"/>
          </ac:spMkLst>
        </pc:spChg>
        <pc:spChg chg="add del">
          <ac:chgData name="Cristian Chilipirea" userId="34ab170da5908fc4" providerId="LiveId" clId="{657DC964-B470-42A9-AA52-9F1F849BFB76}" dt="2019-10-13T10:16:10.205" v="332"/>
          <ac:spMkLst>
            <pc:docMk/>
            <pc:sldMk cId="1530226798" sldId="520"/>
            <ac:spMk id="44" creationId="{586A4B7C-05A7-463E-BAE3-CA210CBF39AE}"/>
          </ac:spMkLst>
        </pc:spChg>
        <pc:spChg chg="add del">
          <ac:chgData name="Cristian Chilipirea" userId="34ab170da5908fc4" providerId="LiveId" clId="{657DC964-B470-42A9-AA52-9F1F849BFB76}" dt="2019-10-13T10:16:10.205" v="332"/>
          <ac:spMkLst>
            <pc:docMk/>
            <pc:sldMk cId="1530226798" sldId="520"/>
            <ac:spMk id="45" creationId="{C7C30311-8F80-447A-8004-E14761107E51}"/>
          </ac:spMkLst>
        </pc:spChg>
        <pc:spChg chg="add del">
          <ac:chgData name="Cristian Chilipirea" userId="34ab170da5908fc4" providerId="LiveId" clId="{657DC964-B470-42A9-AA52-9F1F849BFB76}" dt="2019-10-13T10:16:10.205" v="332"/>
          <ac:spMkLst>
            <pc:docMk/>
            <pc:sldMk cId="1530226798" sldId="520"/>
            <ac:spMk id="46" creationId="{555A5CE4-504E-4D13-8F07-7CC1C3C99B8B}"/>
          </ac:spMkLst>
        </pc:spChg>
        <pc:spChg chg="add del">
          <ac:chgData name="Cristian Chilipirea" userId="34ab170da5908fc4" providerId="LiveId" clId="{657DC964-B470-42A9-AA52-9F1F849BFB76}" dt="2019-10-13T10:16:10.205" v="332"/>
          <ac:spMkLst>
            <pc:docMk/>
            <pc:sldMk cId="1530226798" sldId="520"/>
            <ac:spMk id="47" creationId="{1D0EFF60-0DCD-4601-8C4E-7DF3F13E609B}"/>
          </ac:spMkLst>
        </pc:spChg>
        <pc:spChg chg="add del">
          <ac:chgData name="Cristian Chilipirea" userId="34ab170da5908fc4" providerId="LiveId" clId="{657DC964-B470-42A9-AA52-9F1F849BFB76}" dt="2019-10-13T10:16:10.205" v="332"/>
          <ac:spMkLst>
            <pc:docMk/>
            <pc:sldMk cId="1530226798" sldId="520"/>
            <ac:spMk id="48" creationId="{ED622907-2870-4899-A58F-D19813131083}"/>
          </ac:spMkLst>
        </pc:spChg>
        <pc:spChg chg="add del">
          <ac:chgData name="Cristian Chilipirea" userId="34ab170da5908fc4" providerId="LiveId" clId="{657DC964-B470-42A9-AA52-9F1F849BFB76}" dt="2019-10-13T10:16:10.205" v="332"/>
          <ac:spMkLst>
            <pc:docMk/>
            <pc:sldMk cId="1530226798" sldId="520"/>
            <ac:spMk id="54" creationId="{C2E08D0B-6373-4109-879B-23EB57EC59AD}"/>
          </ac:spMkLst>
        </pc:spChg>
        <pc:spChg chg="add del">
          <ac:chgData name="Cristian Chilipirea" userId="34ab170da5908fc4" providerId="LiveId" clId="{657DC964-B470-42A9-AA52-9F1F849BFB76}" dt="2019-10-13T10:16:10.205" v="332"/>
          <ac:spMkLst>
            <pc:docMk/>
            <pc:sldMk cId="1530226798" sldId="520"/>
            <ac:spMk id="55" creationId="{71704980-72B2-4EBC-A91C-BA145466CAE2}"/>
          </ac:spMkLst>
        </pc:spChg>
        <pc:spChg chg="add del">
          <ac:chgData name="Cristian Chilipirea" userId="34ab170da5908fc4" providerId="LiveId" clId="{657DC964-B470-42A9-AA52-9F1F849BFB76}" dt="2019-10-13T10:16:10.205" v="332"/>
          <ac:spMkLst>
            <pc:docMk/>
            <pc:sldMk cId="1530226798" sldId="520"/>
            <ac:spMk id="56" creationId="{AB388E3C-564D-4DF6-A785-6C2E881970AE}"/>
          </ac:spMkLst>
        </pc:spChg>
        <pc:spChg chg="add del">
          <ac:chgData name="Cristian Chilipirea" userId="34ab170da5908fc4" providerId="LiveId" clId="{657DC964-B470-42A9-AA52-9F1F849BFB76}" dt="2019-10-13T10:16:10.205" v="332"/>
          <ac:spMkLst>
            <pc:docMk/>
            <pc:sldMk cId="1530226798" sldId="520"/>
            <ac:spMk id="57" creationId="{520D7EFF-B42D-4038-94B4-F007533C0ED2}"/>
          </ac:spMkLst>
        </pc:spChg>
        <pc:spChg chg="add del">
          <ac:chgData name="Cristian Chilipirea" userId="34ab170da5908fc4" providerId="LiveId" clId="{657DC964-B470-42A9-AA52-9F1F849BFB76}" dt="2019-10-13T10:16:10.205" v="332"/>
          <ac:spMkLst>
            <pc:docMk/>
            <pc:sldMk cId="1530226798" sldId="520"/>
            <ac:spMk id="63" creationId="{E720861D-A5D9-481A-98A5-6B7CACEF980D}"/>
          </ac:spMkLst>
        </pc:spChg>
        <pc:spChg chg="add del">
          <ac:chgData name="Cristian Chilipirea" userId="34ab170da5908fc4" providerId="LiveId" clId="{657DC964-B470-42A9-AA52-9F1F849BFB76}" dt="2019-10-13T10:16:10.205" v="332"/>
          <ac:spMkLst>
            <pc:docMk/>
            <pc:sldMk cId="1530226798" sldId="520"/>
            <ac:spMk id="64" creationId="{A3B9FCE9-68AB-4248-A6DF-843FF2F33D0C}"/>
          </ac:spMkLst>
        </pc:spChg>
        <pc:spChg chg="add">
          <ac:chgData name="Cristian Chilipirea" userId="34ab170da5908fc4" providerId="LiveId" clId="{657DC964-B470-42A9-AA52-9F1F849BFB76}" dt="2019-10-13T10:16:10.229" v="333"/>
          <ac:spMkLst>
            <pc:docMk/>
            <pc:sldMk cId="1530226798" sldId="520"/>
            <ac:spMk id="104" creationId="{7281A669-B2E4-456D-B44C-134081B9BB2B}"/>
          </ac:spMkLst>
        </pc:spChg>
        <pc:spChg chg="add">
          <ac:chgData name="Cristian Chilipirea" userId="34ab170da5908fc4" providerId="LiveId" clId="{657DC964-B470-42A9-AA52-9F1F849BFB76}" dt="2019-10-13T10:16:10.229" v="333"/>
          <ac:spMkLst>
            <pc:docMk/>
            <pc:sldMk cId="1530226798" sldId="520"/>
            <ac:spMk id="105" creationId="{6371F7B6-80D0-4425-8E31-A4C1EE614937}"/>
          </ac:spMkLst>
        </pc:spChg>
        <pc:spChg chg="add">
          <ac:chgData name="Cristian Chilipirea" userId="34ab170da5908fc4" providerId="LiveId" clId="{657DC964-B470-42A9-AA52-9F1F849BFB76}" dt="2019-10-13T10:16:10.229" v="333"/>
          <ac:spMkLst>
            <pc:docMk/>
            <pc:sldMk cId="1530226798" sldId="520"/>
            <ac:spMk id="106" creationId="{FDEAC5CA-4BF0-4719-8E8A-EC5922411608}"/>
          </ac:spMkLst>
        </pc:spChg>
        <pc:spChg chg="add">
          <ac:chgData name="Cristian Chilipirea" userId="34ab170da5908fc4" providerId="LiveId" clId="{657DC964-B470-42A9-AA52-9F1F849BFB76}" dt="2019-10-13T10:16:10.229" v="333"/>
          <ac:spMkLst>
            <pc:docMk/>
            <pc:sldMk cId="1530226798" sldId="520"/>
            <ac:spMk id="107" creationId="{E8D65994-3A70-4D0D-9C85-DAA2BBDDFBDA}"/>
          </ac:spMkLst>
        </pc:spChg>
        <pc:spChg chg="add">
          <ac:chgData name="Cristian Chilipirea" userId="34ab170da5908fc4" providerId="LiveId" clId="{657DC964-B470-42A9-AA52-9F1F849BFB76}" dt="2019-10-13T10:16:10.229" v="333"/>
          <ac:spMkLst>
            <pc:docMk/>
            <pc:sldMk cId="1530226798" sldId="520"/>
            <ac:spMk id="108" creationId="{6F040061-CFA1-49F2-98E3-E1F735BFA6A5}"/>
          </ac:spMkLst>
        </pc:spChg>
        <pc:spChg chg="add">
          <ac:chgData name="Cristian Chilipirea" userId="34ab170da5908fc4" providerId="LiveId" clId="{657DC964-B470-42A9-AA52-9F1F849BFB76}" dt="2019-10-13T10:16:10.229" v="333"/>
          <ac:spMkLst>
            <pc:docMk/>
            <pc:sldMk cId="1530226798" sldId="520"/>
            <ac:spMk id="109" creationId="{83291F2A-91CB-4DDE-90F5-ACB1BBDC4636}"/>
          </ac:spMkLst>
        </pc:spChg>
        <pc:spChg chg="add">
          <ac:chgData name="Cristian Chilipirea" userId="34ab170da5908fc4" providerId="LiveId" clId="{657DC964-B470-42A9-AA52-9F1F849BFB76}" dt="2019-10-13T10:16:10.229" v="333"/>
          <ac:spMkLst>
            <pc:docMk/>
            <pc:sldMk cId="1530226798" sldId="520"/>
            <ac:spMk id="115" creationId="{BAE41A2D-D0BE-4E55-B7CC-EF90D282BD71}"/>
          </ac:spMkLst>
        </pc:spChg>
        <pc:spChg chg="add">
          <ac:chgData name="Cristian Chilipirea" userId="34ab170da5908fc4" providerId="LiveId" clId="{657DC964-B470-42A9-AA52-9F1F849BFB76}" dt="2019-10-13T10:16:10.229" v="333"/>
          <ac:spMkLst>
            <pc:docMk/>
            <pc:sldMk cId="1530226798" sldId="520"/>
            <ac:spMk id="116" creationId="{D7CDDEC2-BCAB-4C5C-B1F0-CD928C670513}"/>
          </ac:spMkLst>
        </pc:spChg>
        <pc:spChg chg="add">
          <ac:chgData name="Cristian Chilipirea" userId="34ab170da5908fc4" providerId="LiveId" clId="{657DC964-B470-42A9-AA52-9F1F849BFB76}" dt="2019-10-13T10:16:10.229" v="333"/>
          <ac:spMkLst>
            <pc:docMk/>
            <pc:sldMk cId="1530226798" sldId="520"/>
            <ac:spMk id="117" creationId="{A693D3E4-5684-4B3F-835E-69A427BA63C9}"/>
          </ac:spMkLst>
        </pc:spChg>
        <pc:spChg chg="add">
          <ac:chgData name="Cristian Chilipirea" userId="34ab170da5908fc4" providerId="LiveId" clId="{657DC964-B470-42A9-AA52-9F1F849BFB76}" dt="2019-10-13T10:16:10.229" v="333"/>
          <ac:spMkLst>
            <pc:docMk/>
            <pc:sldMk cId="1530226798" sldId="520"/>
            <ac:spMk id="118" creationId="{54B01B98-76FB-4F67-909E-0F0690F6E07C}"/>
          </ac:spMkLst>
        </pc:spChg>
        <pc:spChg chg="add">
          <ac:chgData name="Cristian Chilipirea" userId="34ab170da5908fc4" providerId="LiveId" clId="{657DC964-B470-42A9-AA52-9F1F849BFB76}" dt="2019-10-13T10:16:10.229" v="333"/>
          <ac:spMkLst>
            <pc:docMk/>
            <pc:sldMk cId="1530226798" sldId="520"/>
            <ac:spMk id="124" creationId="{B985265D-2DA6-42CE-A4F3-E47404EBF02A}"/>
          </ac:spMkLst>
        </pc:spChg>
        <pc:spChg chg="add">
          <ac:chgData name="Cristian Chilipirea" userId="34ab170da5908fc4" providerId="LiveId" clId="{657DC964-B470-42A9-AA52-9F1F849BFB76}" dt="2019-10-13T10:16:10.229" v="333"/>
          <ac:spMkLst>
            <pc:docMk/>
            <pc:sldMk cId="1530226798" sldId="520"/>
            <ac:spMk id="125" creationId="{E19AAFF0-7C91-4845-85C8-BFC2A0DE4CBA}"/>
          </ac:spMkLst>
        </pc:spChg>
        <pc:grpChg chg="add del">
          <ac:chgData name="Cristian Chilipirea" userId="34ab170da5908fc4" providerId="LiveId" clId="{657DC964-B470-42A9-AA52-9F1F849BFB76}" dt="2019-10-13T10:16:10.205" v="332"/>
          <ac:grpSpMkLst>
            <pc:docMk/>
            <pc:sldMk cId="1530226798" sldId="520"/>
            <ac:grpSpMk id="4" creationId="{617FA4C9-5C23-4D67-89EE-4133570DBA81}"/>
          </ac:grpSpMkLst>
        </pc:grpChg>
        <pc:grpChg chg="add del">
          <ac:chgData name="Cristian Chilipirea" userId="34ab170da5908fc4" providerId="LiveId" clId="{657DC964-B470-42A9-AA52-9F1F849BFB76}" dt="2019-10-13T10:16:10.205" v="332"/>
          <ac:grpSpMkLst>
            <pc:docMk/>
            <pc:sldMk cId="1530226798" sldId="520"/>
            <ac:grpSpMk id="7" creationId="{30B7CA79-AB3B-4AE0-BE8E-D6371BAE68FD}"/>
          </ac:grpSpMkLst>
        </pc:grpChg>
        <pc:grpChg chg="add del">
          <ac:chgData name="Cristian Chilipirea" userId="34ab170da5908fc4" providerId="LiveId" clId="{657DC964-B470-42A9-AA52-9F1F849BFB76}" dt="2019-10-13T10:16:10.205" v="332"/>
          <ac:grpSpMkLst>
            <pc:docMk/>
            <pc:sldMk cId="1530226798" sldId="520"/>
            <ac:grpSpMk id="10" creationId="{71D90FF4-6F76-444E-9DC6-1CBB179BAED2}"/>
          </ac:grpSpMkLst>
        </pc:grpChg>
        <pc:grpChg chg="add del">
          <ac:chgData name="Cristian Chilipirea" userId="34ab170da5908fc4" providerId="LiveId" clId="{657DC964-B470-42A9-AA52-9F1F849BFB76}" dt="2019-10-13T10:16:10.205" v="332"/>
          <ac:grpSpMkLst>
            <pc:docMk/>
            <pc:sldMk cId="1530226798" sldId="520"/>
            <ac:grpSpMk id="13" creationId="{E21AA815-074D-4345-8B63-C7484C45CFC9}"/>
          </ac:grpSpMkLst>
        </pc:grpChg>
        <pc:grpChg chg="add del">
          <ac:chgData name="Cristian Chilipirea" userId="34ab170da5908fc4" providerId="LiveId" clId="{657DC964-B470-42A9-AA52-9F1F849BFB76}" dt="2019-10-13T10:16:10.205" v="332"/>
          <ac:grpSpMkLst>
            <pc:docMk/>
            <pc:sldMk cId="1530226798" sldId="520"/>
            <ac:grpSpMk id="16" creationId="{B9F8DCA3-ECE9-4AD2-A90E-2D104541D197}"/>
          </ac:grpSpMkLst>
        </pc:grpChg>
        <pc:grpChg chg="add del">
          <ac:chgData name="Cristian Chilipirea" userId="34ab170da5908fc4" providerId="LiveId" clId="{657DC964-B470-42A9-AA52-9F1F849BFB76}" dt="2019-10-13T10:16:10.205" v="332"/>
          <ac:grpSpMkLst>
            <pc:docMk/>
            <pc:sldMk cId="1530226798" sldId="520"/>
            <ac:grpSpMk id="19" creationId="{9D18A76F-2D48-4DAB-8AB1-90008EDA0113}"/>
          </ac:grpSpMkLst>
        </pc:grpChg>
        <pc:grpChg chg="add del">
          <ac:chgData name="Cristian Chilipirea" userId="34ab170da5908fc4" providerId="LiveId" clId="{657DC964-B470-42A9-AA52-9F1F849BFB76}" dt="2019-10-13T10:16:10.205" v="332"/>
          <ac:grpSpMkLst>
            <pc:docMk/>
            <pc:sldMk cId="1530226798" sldId="520"/>
            <ac:grpSpMk id="22" creationId="{88DDF1F3-F4BD-4EC8-AA8F-674384BB5FDC}"/>
          </ac:grpSpMkLst>
        </pc:grpChg>
        <pc:grpChg chg="add del">
          <ac:chgData name="Cristian Chilipirea" userId="34ab170da5908fc4" providerId="LiveId" clId="{657DC964-B470-42A9-AA52-9F1F849BFB76}" dt="2019-10-13T10:16:10.205" v="332"/>
          <ac:grpSpMkLst>
            <pc:docMk/>
            <pc:sldMk cId="1530226798" sldId="520"/>
            <ac:grpSpMk id="25" creationId="{9064C836-289F-4D17-9FE1-6065BCB11E13}"/>
          </ac:grpSpMkLst>
        </pc:grpChg>
        <pc:grpChg chg="add del">
          <ac:chgData name="Cristian Chilipirea" userId="34ab170da5908fc4" providerId="LiveId" clId="{657DC964-B470-42A9-AA52-9F1F849BFB76}" dt="2019-10-13T10:16:10.205" v="332"/>
          <ac:grpSpMkLst>
            <pc:docMk/>
            <pc:sldMk cId="1530226798" sldId="520"/>
            <ac:grpSpMk id="28" creationId="{43102CD9-C204-452C-8D2E-702A293A42EC}"/>
          </ac:grpSpMkLst>
        </pc:grpChg>
        <pc:grpChg chg="add">
          <ac:chgData name="Cristian Chilipirea" userId="34ab170da5908fc4" providerId="LiveId" clId="{657DC964-B470-42A9-AA52-9F1F849BFB76}" dt="2019-10-13T10:16:10.229" v="333"/>
          <ac:grpSpMkLst>
            <pc:docMk/>
            <pc:sldMk cId="1530226798" sldId="520"/>
            <ac:grpSpMk id="65" creationId="{36BD52B4-8148-4EFD-A03E-E6AF935DBCA5}"/>
          </ac:grpSpMkLst>
        </pc:grpChg>
        <pc:grpChg chg="add">
          <ac:chgData name="Cristian Chilipirea" userId="34ab170da5908fc4" providerId="LiveId" clId="{657DC964-B470-42A9-AA52-9F1F849BFB76}" dt="2019-10-13T10:16:10.229" v="333"/>
          <ac:grpSpMkLst>
            <pc:docMk/>
            <pc:sldMk cId="1530226798" sldId="520"/>
            <ac:grpSpMk id="68" creationId="{366F9124-1089-488B-BB96-F6A6E30242B4}"/>
          </ac:grpSpMkLst>
        </pc:grpChg>
        <pc:grpChg chg="add">
          <ac:chgData name="Cristian Chilipirea" userId="34ab170da5908fc4" providerId="LiveId" clId="{657DC964-B470-42A9-AA52-9F1F849BFB76}" dt="2019-10-13T10:16:10.229" v="333"/>
          <ac:grpSpMkLst>
            <pc:docMk/>
            <pc:sldMk cId="1530226798" sldId="520"/>
            <ac:grpSpMk id="71" creationId="{BD2D4444-1015-4F7F-B98E-D64D567A8E4C}"/>
          </ac:grpSpMkLst>
        </pc:grpChg>
        <pc:grpChg chg="add">
          <ac:chgData name="Cristian Chilipirea" userId="34ab170da5908fc4" providerId="LiveId" clId="{657DC964-B470-42A9-AA52-9F1F849BFB76}" dt="2019-10-13T10:16:10.229" v="333"/>
          <ac:grpSpMkLst>
            <pc:docMk/>
            <pc:sldMk cId="1530226798" sldId="520"/>
            <ac:grpSpMk id="74" creationId="{BC368C89-238C-4804-AC94-494E0DBB9776}"/>
          </ac:grpSpMkLst>
        </pc:grpChg>
        <pc:grpChg chg="add">
          <ac:chgData name="Cristian Chilipirea" userId="34ab170da5908fc4" providerId="LiveId" clId="{657DC964-B470-42A9-AA52-9F1F849BFB76}" dt="2019-10-13T10:16:10.229" v="333"/>
          <ac:grpSpMkLst>
            <pc:docMk/>
            <pc:sldMk cId="1530226798" sldId="520"/>
            <ac:grpSpMk id="77" creationId="{0C7FB64C-61CB-4122-BA93-B421C60E6ECD}"/>
          </ac:grpSpMkLst>
        </pc:grpChg>
        <pc:grpChg chg="add">
          <ac:chgData name="Cristian Chilipirea" userId="34ab170da5908fc4" providerId="LiveId" clId="{657DC964-B470-42A9-AA52-9F1F849BFB76}" dt="2019-10-13T10:16:10.229" v="333"/>
          <ac:grpSpMkLst>
            <pc:docMk/>
            <pc:sldMk cId="1530226798" sldId="520"/>
            <ac:grpSpMk id="80" creationId="{CD4A5F6D-66E3-4174-A37F-D781EFC924B5}"/>
          </ac:grpSpMkLst>
        </pc:grpChg>
        <pc:grpChg chg="add">
          <ac:chgData name="Cristian Chilipirea" userId="34ab170da5908fc4" providerId="LiveId" clId="{657DC964-B470-42A9-AA52-9F1F849BFB76}" dt="2019-10-13T10:16:10.229" v="333"/>
          <ac:grpSpMkLst>
            <pc:docMk/>
            <pc:sldMk cId="1530226798" sldId="520"/>
            <ac:grpSpMk id="83" creationId="{2CE0E4F1-1177-4C1B-9E0D-E2B10642464E}"/>
          </ac:grpSpMkLst>
        </pc:grpChg>
        <pc:grpChg chg="add">
          <ac:chgData name="Cristian Chilipirea" userId="34ab170da5908fc4" providerId="LiveId" clId="{657DC964-B470-42A9-AA52-9F1F849BFB76}" dt="2019-10-13T10:16:10.229" v="333"/>
          <ac:grpSpMkLst>
            <pc:docMk/>
            <pc:sldMk cId="1530226798" sldId="520"/>
            <ac:grpSpMk id="86" creationId="{5112FA28-3259-4F3A-B13B-E5B5EC5C9457}"/>
          </ac:grpSpMkLst>
        </pc:grpChg>
        <pc:grpChg chg="add">
          <ac:chgData name="Cristian Chilipirea" userId="34ab170da5908fc4" providerId="LiveId" clId="{657DC964-B470-42A9-AA52-9F1F849BFB76}" dt="2019-10-13T10:16:10.229" v="333"/>
          <ac:grpSpMkLst>
            <pc:docMk/>
            <pc:sldMk cId="1530226798" sldId="520"/>
            <ac:grpSpMk id="89" creationId="{B669902F-ACC7-428A-8282-6F8B93A0A6F9}"/>
          </ac:grpSpMkLst>
        </pc:grpChg>
        <pc:cxnChg chg="add del">
          <ac:chgData name="Cristian Chilipirea" userId="34ab170da5908fc4" providerId="LiveId" clId="{657DC964-B470-42A9-AA52-9F1F849BFB76}" dt="2019-10-13T10:16:10.205" v="332"/>
          <ac:cxnSpMkLst>
            <pc:docMk/>
            <pc:sldMk cId="1530226798" sldId="520"/>
            <ac:cxnSpMk id="31" creationId="{8A6746C6-1E71-4940-A4D7-060008F76C0D}"/>
          </ac:cxnSpMkLst>
        </pc:cxnChg>
        <pc:cxnChg chg="add del">
          <ac:chgData name="Cristian Chilipirea" userId="34ab170da5908fc4" providerId="LiveId" clId="{657DC964-B470-42A9-AA52-9F1F849BFB76}" dt="2019-10-13T10:16:10.205" v="332"/>
          <ac:cxnSpMkLst>
            <pc:docMk/>
            <pc:sldMk cId="1530226798" sldId="520"/>
            <ac:cxnSpMk id="32" creationId="{EEEC357A-36E7-4A12-B08D-A4B615763A89}"/>
          </ac:cxnSpMkLst>
        </pc:cxnChg>
        <pc:cxnChg chg="add del">
          <ac:chgData name="Cristian Chilipirea" userId="34ab170da5908fc4" providerId="LiveId" clId="{657DC964-B470-42A9-AA52-9F1F849BFB76}" dt="2019-10-13T10:16:10.205" v="332"/>
          <ac:cxnSpMkLst>
            <pc:docMk/>
            <pc:sldMk cId="1530226798" sldId="520"/>
            <ac:cxnSpMk id="33" creationId="{0317CBF9-80D5-47F9-A744-42AE99079B9A}"/>
          </ac:cxnSpMkLst>
        </pc:cxnChg>
        <pc:cxnChg chg="add del">
          <ac:chgData name="Cristian Chilipirea" userId="34ab170da5908fc4" providerId="LiveId" clId="{657DC964-B470-42A9-AA52-9F1F849BFB76}" dt="2019-10-13T10:16:10.205" v="332"/>
          <ac:cxnSpMkLst>
            <pc:docMk/>
            <pc:sldMk cId="1530226798" sldId="520"/>
            <ac:cxnSpMk id="34" creationId="{BDEEB95B-19C6-425E-A883-35F2D68A33D7}"/>
          </ac:cxnSpMkLst>
        </pc:cxnChg>
        <pc:cxnChg chg="add del">
          <ac:chgData name="Cristian Chilipirea" userId="34ab170da5908fc4" providerId="LiveId" clId="{657DC964-B470-42A9-AA52-9F1F849BFB76}" dt="2019-10-13T10:16:10.205" v="332"/>
          <ac:cxnSpMkLst>
            <pc:docMk/>
            <pc:sldMk cId="1530226798" sldId="520"/>
            <ac:cxnSpMk id="35" creationId="{0C28C00A-84C3-4D93-B6E5-BC026A925B0F}"/>
          </ac:cxnSpMkLst>
        </pc:cxnChg>
        <pc:cxnChg chg="add del">
          <ac:chgData name="Cristian Chilipirea" userId="34ab170da5908fc4" providerId="LiveId" clId="{657DC964-B470-42A9-AA52-9F1F849BFB76}" dt="2019-10-13T10:16:10.205" v="332"/>
          <ac:cxnSpMkLst>
            <pc:docMk/>
            <pc:sldMk cId="1530226798" sldId="520"/>
            <ac:cxnSpMk id="36" creationId="{BCA8604C-E01F-4A2D-97EA-1CEA3500F88A}"/>
          </ac:cxnSpMkLst>
        </pc:cxnChg>
        <pc:cxnChg chg="add del">
          <ac:chgData name="Cristian Chilipirea" userId="34ab170da5908fc4" providerId="LiveId" clId="{657DC964-B470-42A9-AA52-9F1F849BFB76}" dt="2019-10-13T10:16:10.205" v="332"/>
          <ac:cxnSpMkLst>
            <pc:docMk/>
            <pc:sldMk cId="1530226798" sldId="520"/>
            <ac:cxnSpMk id="37" creationId="{6C14AFAF-A7D1-44D5-9CC6-23CA6B729563}"/>
          </ac:cxnSpMkLst>
        </pc:cxnChg>
        <pc:cxnChg chg="add del">
          <ac:chgData name="Cristian Chilipirea" userId="34ab170da5908fc4" providerId="LiveId" clId="{657DC964-B470-42A9-AA52-9F1F849BFB76}" dt="2019-10-13T10:16:10.205" v="332"/>
          <ac:cxnSpMkLst>
            <pc:docMk/>
            <pc:sldMk cId="1530226798" sldId="520"/>
            <ac:cxnSpMk id="38" creationId="{D385C25B-CA6E-4AA9-881B-6D9F5BADF25E}"/>
          </ac:cxnSpMkLst>
        </pc:cxnChg>
        <pc:cxnChg chg="add del">
          <ac:chgData name="Cristian Chilipirea" userId="34ab170da5908fc4" providerId="LiveId" clId="{657DC964-B470-42A9-AA52-9F1F849BFB76}" dt="2019-10-13T10:16:10.205" v="332"/>
          <ac:cxnSpMkLst>
            <pc:docMk/>
            <pc:sldMk cId="1530226798" sldId="520"/>
            <ac:cxnSpMk id="39" creationId="{DFFC9B80-70D3-41EB-87E2-523A5B9C47D6}"/>
          </ac:cxnSpMkLst>
        </pc:cxnChg>
        <pc:cxnChg chg="add del">
          <ac:chgData name="Cristian Chilipirea" userId="34ab170da5908fc4" providerId="LiveId" clId="{657DC964-B470-42A9-AA52-9F1F849BFB76}" dt="2019-10-13T10:16:10.205" v="332"/>
          <ac:cxnSpMkLst>
            <pc:docMk/>
            <pc:sldMk cId="1530226798" sldId="520"/>
            <ac:cxnSpMk id="40" creationId="{2C1713E0-1F7A-4427-837D-F70F1D375904}"/>
          </ac:cxnSpMkLst>
        </pc:cxnChg>
        <pc:cxnChg chg="add del">
          <ac:chgData name="Cristian Chilipirea" userId="34ab170da5908fc4" providerId="LiveId" clId="{657DC964-B470-42A9-AA52-9F1F849BFB76}" dt="2019-10-13T10:16:10.205" v="332"/>
          <ac:cxnSpMkLst>
            <pc:docMk/>
            <pc:sldMk cId="1530226798" sldId="520"/>
            <ac:cxnSpMk id="41" creationId="{AF5D1500-20CF-44FD-934D-AC01B2B95EEB}"/>
          </ac:cxnSpMkLst>
        </pc:cxnChg>
        <pc:cxnChg chg="add del">
          <ac:chgData name="Cristian Chilipirea" userId="34ab170da5908fc4" providerId="LiveId" clId="{657DC964-B470-42A9-AA52-9F1F849BFB76}" dt="2019-10-13T10:16:10.205" v="332"/>
          <ac:cxnSpMkLst>
            <pc:docMk/>
            <pc:sldMk cId="1530226798" sldId="520"/>
            <ac:cxnSpMk id="42" creationId="{E12BFAC0-9B48-40CC-B6FF-0F4C7053DA1F}"/>
          </ac:cxnSpMkLst>
        </pc:cxnChg>
        <pc:cxnChg chg="add del">
          <ac:chgData name="Cristian Chilipirea" userId="34ab170da5908fc4" providerId="LiveId" clId="{657DC964-B470-42A9-AA52-9F1F849BFB76}" dt="2019-10-13T10:16:10.205" v="332"/>
          <ac:cxnSpMkLst>
            <pc:docMk/>
            <pc:sldMk cId="1530226798" sldId="520"/>
            <ac:cxnSpMk id="49" creationId="{55DB254E-6000-485C-8B5B-28458FB90A8E}"/>
          </ac:cxnSpMkLst>
        </pc:cxnChg>
        <pc:cxnChg chg="add del">
          <ac:chgData name="Cristian Chilipirea" userId="34ab170da5908fc4" providerId="LiveId" clId="{657DC964-B470-42A9-AA52-9F1F849BFB76}" dt="2019-10-13T10:16:10.205" v="332"/>
          <ac:cxnSpMkLst>
            <pc:docMk/>
            <pc:sldMk cId="1530226798" sldId="520"/>
            <ac:cxnSpMk id="50" creationId="{6006F0C2-17E4-4A69-A098-E2849D2597DF}"/>
          </ac:cxnSpMkLst>
        </pc:cxnChg>
        <pc:cxnChg chg="add del">
          <ac:chgData name="Cristian Chilipirea" userId="34ab170da5908fc4" providerId="LiveId" clId="{657DC964-B470-42A9-AA52-9F1F849BFB76}" dt="2019-10-13T10:16:10.205" v="332"/>
          <ac:cxnSpMkLst>
            <pc:docMk/>
            <pc:sldMk cId="1530226798" sldId="520"/>
            <ac:cxnSpMk id="51" creationId="{DB35B31F-0655-41FF-A9B2-77DB12AFACFF}"/>
          </ac:cxnSpMkLst>
        </pc:cxnChg>
        <pc:cxnChg chg="add del">
          <ac:chgData name="Cristian Chilipirea" userId="34ab170da5908fc4" providerId="LiveId" clId="{657DC964-B470-42A9-AA52-9F1F849BFB76}" dt="2019-10-13T10:16:10.205" v="332"/>
          <ac:cxnSpMkLst>
            <pc:docMk/>
            <pc:sldMk cId="1530226798" sldId="520"/>
            <ac:cxnSpMk id="52" creationId="{03C1EDB9-89D2-4D1C-8630-2496D32D6F9F}"/>
          </ac:cxnSpMkLst>
        </pc:cxnChg>
        <pc:cxnChg chg="add del">
          <ac:chgData name="Cristian Chilipirea" userId="34ab170da5908fc4" providerId="LiveId" clId="{657DC964-B470-42A9-AA52-9F1F849BFB76}" dt="2019-10-13T10:16:10.205" v="332"/>
          <ac:cxnSpMkLst>
            <pc:docMk/>
            <pc:sldMk cId="1530226798" sldId="520"/>
            <ac:cxnSpMk id="53" creationId="{B7B52B66-56A9-4D96-B177-E17BA0701ADE}"/>
          </ac:cxnSpMkLst>
        </pc:cxnChg>
        <pc:cxnChg chg="add del">
          <ac:chgData name="Cristian Chilipirea" userId="34ab170da5908fc4" providerId="LiveId" clId="{657DC964-B470-42A9-AA52-9F1F849BFB76}" dt="2019-10-13T10:16:10.205" v="332"/>
          <ac:cxnSpMkLst>
            <pc:docMk/>
            <pc:sldMk cId="1530226798" sldId="520"/>
            <ac:cxnSpMk id="58" creationId="{5CDA48DE-DC77-4E4F-9B42-4D3F9C9AAE50}"/>
          </ac:cxnSpMkLst>
        </pc:cxnChg>
        <pc:cxnChg chg="add del">
          <ac:chgData name="Cristian Chilipirea" userId="34ab170da5908fc4" providerId="LiveId" clId="{657DC964-B470-42A9-AA52-9F1F849BFB76}" dt="2019-10-13T10:16:10.205" v="332"/>
          <ac:cxnSpMkLst>
            <pc:docMk/>
            <pc:sldMk cId="1530226798" sldId="520"/>
            <ac:cxnSpMk id="59" creationId="{432358CC-2D95-4853-87C5-BBD7E4568EF7}"/>
          </ac:cxnSpMkLst>
        </pc:cxnChg>
        <pc:cxnChg chg="add del">
          <ac:chgData name="Cristian Chilipirea" userId="34ab170da5908fc4" providerId="LiveId" clId="{657DC964-B470-42A9-AA52-9F1F849BFB76}" dt="2019-10-13T10:16:10.205" v="332"/>
          <ac:cxnSpMkLst>
            <pc:docMk/>
            <pc:sldMk cId="1530226798" sldId="520"/>
            <ac:cxnSpMk id="60" creationId="{4CEA4120-4F74-4A75-BCDD-45AB6160484A}"/>
          </ac:cxnSpMkLst>
        </pc:cxnChg>
        <pc:cxnChg chg="add del">
          <ac:chgData name="Cristian Chilipirea" userId="34ab170da5908fc4" providerId="LiveId" clId="{657DC964-B470-42A9-AA52-9F1F849BFB76}" dt="2019-10-13T10:16:10.205" v="332"/>
          <ac:cxnSpMkLst>
            <pc:docMk/>
            <pc:sldMk cId="1530226798" sldId="520"/>
            <ac:cxnSpMk id="61" creationId="{8EE1C73A-8411-4127-A240-DB0202C6E47B}"/>
          </ac:cxnSpMkLst>
        </pc:cxnChg>
        <pc:cxnChg chg="add del">
          <ac:chgData name="Cristian Chilipirea" userId="34ab170da5908fc4" providerId="LiveId" clId="{657DC964-B470-42A9-AA52-9F1F849BFB76}" dt="2019-10-13T10:16:10.205" v="332"/>
          <ac:cxnSpMkLst>
            <pc:docMk/>
            <pc:sldMk cId="1530226798" sldId="520"/>
            <ac:cxnSpMk id="62" creationId="{5E9F7D0B-DBCE-49C9-AB64-A26CA68B12A5}"/>
          </ac:cxnSpMkLst>
        </pc:cxnChg>
        <pc:cxnChg chg="add">
          <ac:chgData name="Cristian Chilipirea" userId="34ab170da5908fc4" providerId="LiveId" clId="{657DC964-B470-42A9-AA52-9F1F849BFB76}" dt="2019-10-13T10:16:10.229" v="333"/>
          <ac:cxnSpMkLst>
            <pc:docMk/>
            <pc:sldMk cId="1530226798" sldId="520"/>
            <ac:cxnSpMk id="92" creationId="{B7BB1474-1959-481E-8DFE-0E0829AAE0D4}"/>
          </ac:cxnSpMkLst>
        </pc:cxnChg>
        <pc:cxnChg chg="add">
          <ac:chgData name="Cristian Chilipirea" userId="34ab170da5908fc4" providerId="LiveId" clId="{657DC964-B470-42A9-AA52-9F1F849BFB76}" dt="2019-10-13T10:16:10.229" v="333"/>
          <ac:cxnSpMkLst>
            <pc:docMk/>
            <pc:sldMk cId="1530226798" sldId="520"/>
            <ac:cxnSpMk id="93" creationId="{49A2ECA6-9719-40E1-B6C4-FB5BAA9FDB11}"/>
          </ac:cxnSpMkLst>
        </pc:cxnChg>
        <pc:cxnChg chg="add">
          <ac:chgData name="Cristian Chilipirea" userId="34ab170da5908fc4" providerId="LiveId" clId="{657DC964-B470-42A9-AA52-9F1F849BFB76}" dt="2019-10-13T10:16:10.229" v="333"/>
          <ac:cxnSpMkLst>
            <pc:docMk/>
            <pc:sldMk cId="1530226798" sldId="520"/>
            <ac:cxnSpMk id="94" creationId="{092E8634-EECE-4474-8D02-60ACC413024A}"/>
          </ac:cxnSpMkLst>
        </pc:cxnChg>
        <pc:cxnChg chg="add">
          <ac:chgData name="Cristian Chilipirea" userId="34ab170da5908fc4" providerId="LiveId" clId="{657DC964-B470-42A9-AA52-9F1F849BFB76}" dt="2019-10-13T10:16:10.229" v="333"/>
          <ac:cxnSpMkLst>
            <pc:docMk/>
            <pc:sldMk cId="1530226798" sldId="520"/>
            <ac:cxnSpMk id="95" creationId="{2FFCAFC9-67EC-4F2B-813E-8F0A2F816F00}"/>
          </ac:cxnSpMkLst>
        </pc:cxnChg>
        <pc:cxnChg chg="add">
          <ac:chgData name="Cristian Chilipirea" userId="34ab170da5908fc4" providerId="LiveId" clId="{657DC964-B470-42A9-AA52-9F1F849BFB76}" dt="2019-10-13T10:16:10.229" v="333"/>
          <ac:cxnSpMkLst>
            <pc:docMk/>
            <pc:sldMk cId="1530226798" sldId="520"/>
            <ac:cxnSpMk id="96" creationId="{F3DCB7CD-EF0B-4BD3-B027-F8CBAE335C5C}"/>
          </ac:cxnSpMkLst>
        </pc:cxnChg>
        <pc:cxnChg chg="add">
          <ac:chgData name="Cristian Chilipirea" userId="34ab170da5908fc4" providerId="LiveId" clId="{657DC964-B470-42A9-AA52-9F1F849BFB76}" dt="2019-10-13T10:16:10.229" v="333"/>
          <ac:cxnSpMkLst>
            <pc:docMk/>
            <pc:sldMk cId="1530226798" sldId="520"/>
            <ac:cxnSpMk id="97" creationId="{D71E28D8-7942-423F-9182-9F4BE982CB3B}"/>
          </ac:cxnSpMkLst>
        </pc:cxnChg>
        <pc:cxnChg chg="add">
          <ac:chgData name="Cristian Chilipirea" userId="34ab170da5908fc4" providerId="LiveId" clId="{657DC964-B470-42A9-AA52-9F1F849BFB76}" dt="2019-10-13T10:16:10.229" v="333"/>
          <ac:cxnSpMkLst>
            <pc:docMk/>
            <pc:sldMk cId="1530226798" sldId="520"/>
            <ac:cxnSpMk id="98" creationId="{A1306B00-818F-4D19-A6B5-A26CFA54C485}"/>
          </ac:cxnSpMkLst>
        </pc:cxnChg>
        <pc:cxnChg chg="add">
          <ac:chgData name="Cristian Chilipirea" userId="34ab170da5908fc4" providerId="LiveId" clId="{657DC964-B470-42A9-AA52-9F1F849BFB76}" dt="2019-10-13T10:16:10.229" v="333"/>
          <ac:cxnSpMkLst>
            <pc:docMk/>
            <pc:sldMk cId="1530226798" sldId="520"/>
            <ac:cxnSpMk id="99" creationId="{9BFAA2E4-0694-427D-B908-B1B9A7539611}"/>
          </ac:cxnSpMkLst>
        </pc:cxnChg>
        <pc:cxnChg chg="add">
          <ac:chgData name="Cristian Chilipirea" userId="34ab170da5908fc4" providerId="LiveId" clId="{657DC964-B470-42A9-AA52-9F1F849BFB76}" dt="2019-10-13T10:16:10.229" v="333"/>
          <ac:cxnSpMkLst>
            <pc:docMk/>
            <pc:sldMk cId="1530226798" sldId="520"/>
            <ac:cxnSpMk id="100" creationId="{C6FA12AE-A2A4-41A6-BBCB-027785A6E6C0}"/>
          </ac:cxnSpMkLst>
        </pc:cxnChg>
        <pc:cxnChg chg="add">
          <ac:chgData name="Cristian Chilipirea" userId="34ab170da5908fc4" providerId="LiveId" clId="{657DC964-B470-42A9-AA52-9F1F849BFB76}" dt="2019-10-13T10:16:10.229" v="333"/>
          <ac:cxnSpMkLst>
            <pc:docMk/>
            <pc:sldMk cId="1530226798" sldId="520"/>
            <ac:cxnSpMk id="101" creationId="{DA80437D-D947-4534-99CC-C80E6069D437}"/>
          </ac:cxnSpMkLst>
        </pc:cxnChg>
        <pc:cxnChg chg="add">
          <ac:chgData name="Cristian Chilipirea" userId="34ab170da5908fc4" providerId="LiveId" clId="{657DC964-B470-42A9-AA52-9F1F849BFB76}" dt="2019-10-13T10:16:10.229" v="333"/>
          <ac:cxnSpMkLst>
            <pc:docMk/>
            <pc:sldMk cId="1530226798" sldId="520"/>
            <ac:cxnSpMk id="102" creationId="{5505BC9E-B182-4E40-9D68-2DC295F6297D}"/>
          </ac:cxnSpMkLst>
        </pc:cxnChg>
        <pc:cxnChg chg="add">
          <ac:chgData name="Cristian Chilipirea" userId="34ab170da5908fc4" providerId="LiveId" clId="{657DC964-B470-42A9-AA52-9F1F849BFB76}" dt="2019-10-13T10:16:10.229" v="333"/>
          <ac:cxnSpMkLst>
            <pc:docMk/>
            <pc:sldMk cId="1530226798" sldId="520"/>
            <ac:cxnSpMk id="103" creationId="{DEFA3789-B492-4C0F-85B7-1C74B9E398EB}"/>
          </ac:cxnSpMkLst>
        </pc:cxnChg>
        <pc:cxnChg chg="add">
          <ac:chgData name="Cristian Chilipirea" userId="34ab170da5908fc4" providerId="LiveId" clId="{657DC964-B470-42A9-AA52-9F1F849BFB76}" dt="2019-10-13T10:16:10.229" v="333"/>
          <ac:cxnSpMkLst>
            <pc:docMk/>
            <pc:sldMk cId="1530226798" sldId="520"/>
            <ac:cxnSpMk id="110" creationId="{C861B8FC-AF0F-4A06-B9A2-285CC2C392DF}"/>
          </ac:cxnSpMkLst>
        </pc:cxnChg>
        <pc:cxnChg chg="add">
          <ac:chgData name="Cristian Chilipirea" userId="34ab170da5908fc4" providerId="LiveId" clId="{657DC964-B470-42A9-AA52-9F1F849BFB76}" dt="2019-10-13T10:16:10.229" v="333"/>
          <ac:cxnSpMkLst>
            <pc:docMk/>
            <pc:sldMk cId="1530226798" sldId="520"/>
            <ac:cxnSpMk id="111" creationId="{8B07A575-86AE-4AB3-AB10-994AA1A46EB1}"/>
          </ac:cxnSpMkLst>
        </pc:cxnChg>
        <pc:cxnChg chg="add">
          <ac:chgData name="Cristian Chilipirea" userId="34ab170da5908fc4" providerId="LiveId" clId="{657DC964-B470-42A9-AA52-9F1F849BFB76}" dt="2019-10-13T10:16:10.229" v="333"/>
          <ac:cxnSpMkLst>
            <pc:docMk/>
            <pc:sldMk cId="1530226798" sldId="520"/>
            <ac:cxnSpMk id="112" creationId="{6BA2DEF0-E22A-448D-82BE-C3903AAA90A7}"/>
          </ac:cxnSpMkLst>
        </pc:cxnChg>
        <pc:cxnChg chg="add">
          <ac:chgData name="Cristian Chilipirea" userId="34ab170da5908fc4" providerId="LiveId" clId="{657DC964-B470-42A9-AA52-9F1F849BFB76}" dt="2019-10-13T10:16:10.229" v="333"/>
          <ac:cxnSpMkLst>
            <pc:docMk/>
            <pc:sldMk cId="1530226798" sldId="520"/>
            <ac:cxnSpMk id="113" creationId="{425C1C38-4D6A-40D7-BE4E-7BB00175479A}"/>
          </ac:cxnSpMkLst>
        </pc:cxnChg>
        <pc:cxnChg chg="add">
          <ac:chgData name="Cristian Chilipirea" userId="34ab170da5908fc4" providerId="LiveId" clId="{657DC964-B470-42A9-AA52-9F1F849BFB76}" dt="2019-10-13T10:16:10.229" v="333"/>
          <ac:cxnSpMkLst>
            <pc:docMk/>
            <pc:sldMk cId="1530226798" sldId="520"/>
            <ac:cxnSpMk id="114" creationId="{E92721B8-B4AD-47CB-8AC1-DFA11FECDB50}"/>
          </ac:cxnSpMkLst>
        </pc:cxnChg>
        <pc:cxnChg chg="add">
          <ac:chgData name="Cristian Chilipirea" userId="34ab170da5908fc4" providerId="LiveId" clId="{657DC964-B470-42A9-AA52-9F1F849BFB76}" dt="2019-10-13T10:16:10.229" v="333"/>
          <ac:cxnSpMkLst>
            <pc:docMk/>
            <pc:sldMk cId="1530226798" sldId="520"/>
            <ac:cxnSpMk id="119" creationId="{1A7D294A-682B-4DB9-BEB8-8DF81CD9A081}"/>
          </ac:cxnSpMkLst>
        </pc:cxnChg>
        <pc:cxnChg chg="add">
          <ac:chgData name="Cristian Chilipirea" userId="34ab170da5908fc4" providerId="LiveId" clId="{657DC964-B470-42A9-AA52-9F1F849BFB76}" dt="2019-10-13T10:16:10.229" v="333"/>
          <ac:cxnSpMkLst>
            <pc:docMk/>
            <pc:sldMk cId="1530226798" sldId="520"/>
            <ac:cxnSpMk id="120" creationId="{73E925C8-E539-408D-9218-B63A045FECA9}"/>
          </ac:cxnSpMkLst>
        </pc:cxnChg>
        <pc:cxnChg chg="add">
          <ac:chgData name="Cristian Chilipirea" userId="34ab170da5908fc4" providerId="LiveId" clId="{657DC964-B470-42A9-AA52-9F1F849BFB76}" dt="2019-10-13T10:16:10.229" v="333"/>
          <ac:cxnSpMkLst>
            <pc:docMk/>
            <pc:sldMk cId="1530226798" sldId="520"/>
            <ac:cxnSpMk id="121" creationId="{AE3D3ABA-3E55-49D7-BE90-0D1A65389A1D}"/>
          </ac:cxnSpMkLst>
        </pc:cxnChg>
        <pc:cxnChg chg="add">
          <ac:chgData name="Cristian Chilipirea" userId="34ab170da5908fc4" providerId="LiveId" clId="{657DC964-B470-42A9-AA52-9F1F849BFB76}" dt="2019-10-13T10:16:10.229" v="333"/>
          <ac:cxnSpMkLst>
            <pc:docMk/>
            <pc:sldMk cId="1530226798" sldId="520"/>
            <ac:cxnSpMk id="122" creationId="{BA41D0D8-C097-49C8-B150-89E7B3947913}"/>
          </ac:cxnSpMkLst>
        </pc:cxnChg>
        <pc:cxnChg chg="add">
          <ac:chgData name="Cristian Chilipirea" userId="34ab170da5908fc4" providerId="LiveId" clId="{657DC964-B470-42A9-AA52-9F1F849BFB76}" dt="2019-10-13T10:16:10.229" v="333"/>
          <ac:cxnSpMkLst>
            <pc:docMk/>
            <pc:sldMk cId="1530226798" sldId="520"/>
            <ac:cxnSpMk id="123" creationId="{7452A926-03E5-4DE1-B486-AABFD6E19113}"/>
          </ac:cxnSpMkLst>
        </pc:cxnChg>
      </pc:sldChg>
      <pc:sldChg chg="addSp delSp modSp add">
        <pc:chgData name="Cristian Chilipirea" userId="34ab170da5908fc4" providerId="LiveId" clId="{657DC964-B470-42A9-AA52-9F1F849BFB76}" dt="2019-10-13T10:16:26.347" v="340" actId="1076"/>
        <pc:sldMkLst>
          <pc:docMk/>
          <pc:sldMk cId="103493448" sldId="521"/>
        </pc:sldMkLst>
        <pc:spChg chg="mod">
          <ac:chgData name="Cristian Chilipirea" userId="34ab170da5908fc4" providerId="LiveId" clId="{657DC964-B470-42A9-AA52-9F1F849BFB76}" dt="2019-10-13T10:16:15.874" v="335"/>
          <ac:spMkLst>
            <pc:docMk/>
            <pc:sldMk cId="103493448" sldId="521"/>
            <ac:spMk id="2" creationId="{C8986273-F10D-41E1-B256-18CC63FC26A4}"/>
          </ac:spMkLst>
        </pc:spChg>
        <pc:spChg chg="del">
          <ac:chgData name="Cristian Chilipirea" userId="34ab170da5908fc4" providerId="LiveId" clId="{657DC964-B470-42A9-AA52-9F1F849BFB76}" dt="2019-10-13T10:16:17.683" v="336" actId="478"/>
          <ac:spMkLst>
            <pc:docMk/>
            <pc:sldMk cId="103493448" sldId="521"/>
            <ac:spMk id="3" creationId="{99AC4FF5-B964-45D7-A5C1-84945367C177}"/>
          </ac:spMkLst>
        </pc:spChg>
        <pc:spChg chg="add del">
          <ac:chgData name="Cristian Chilipirea" userId="34ab170da5908fc4" providerId="LiveId" clId="{657DC964-B470-42A9-AA52-9F1F849BFB76}" dt="2019-10-13T10:16:24.261" v="338"/>
          <ac:spMkLst>
            <pc:docMk/>
            <pc:sldMk cId="103493448" sldId="521"/>
            <ac:spMk id="4" creationId="{2A3950EC-C47F-46AD-87AB-0C21E81D9DCD}"/>
          </ac:spMkLst>
        </pc:spChg>
        <pc:spChg chg="add mod">
          <ac:chgData name="Cristian Chilipirea" userId="34ab170da5908fc4" providerId="LiveId" clId="{657DC964-B470-42A9-AA52-9F1F849BFB76}" dt="2019-10-13T10:16:26.347" v="340" actId="1076"/>
          <ac:spMkLst>
            <pc:docMk/>
            <pc:sldMk cId="103493448" sldId="521"/>
            <ac:spMk id="5" creationId="{82A85270-187F-4536-9942-F6AF3B449238}"/>
          </ac:spMkLst>
        </pc:spChg>
      </pc:sldChg>
      <pc:sldChg chg="addSp delSp modSp add modAnim">
        <pc:chgData name="Cristian Chilipirea" userId="34ab170da5908fc4" providerId="LiveId" clId="{657DC964-B470-42A9-AA52-9F1F849BFB76}" dt="2019-10-13T10:16:41.590" v="348"/>
        <pc:sldMkLst>
          <pc:docMk/>
          <pc:sldMk cId="2419727947" sldId="522"/>
        </pc:sldMkLst>
        <pc:spChg chg="mod">
          <ac:chgData name="Cristian Chilipirea" userId="34ab170da5908fc4" providerId="LiveId" clId="{657DC964-B470-42A9-AA52-9F1F849BFB76}" dt="2019-10-13T10:16:32.027" v="342"/>
          <ac:spMkLst>
            <pc:docMk/>
            <pc:sldMk cId="2419727947" sldId="522"/>
            <ac:spMk id="2" creationId="{1015CF7A-4602-4144-AC9F-BCAAEEC7F6C0}"/>
          </ac:spMkLst>
        </pc:spChg>
        <pc:spChg chg="del">
          <ac:chgData name="Cristian Chilipirea" userId="34ab170da5908fc4" providerId="LiveId" clId="{657DC964-B470-42A9-AA52-9F1F849BFB76}" dt="2019-10-13T10:16:35.508" v="343" actId="478"/>
          <ac:spMkLst>
            <pc:docMk/>
            <pc:sldMk cId="2419727947" sldId="522"/>
            <ac:spMk id="3" creationId="{FDEEFA7C-849F-4640-89B5-167C9557B8C7}"/>
          </ac:spMkLst>
        </pc:spChg>
        <pc:spChg chg="add del">
          <ac:chgData name="Cristian Chilipirea" userId="34ab170da5908fc4" providerId="LiveId" clId="{657DC964-B470-42A9-AA52-9F1F849BFB76}" dt="2019-10-13T10:16:41.566" v="347"/>
          <ac:spMkLst>
            <pc:docMk/>
            <pc:sldMk cId="2419727947" sldId="522"/>
            <ac:spMk id="4" creationId="{32A8D653-3639-4E19-9BB7-B13A70FF08A3}"/>
          </ac:spMkLst>
        </pc:spChg>
        <pc:spChg chg="add del">
          <ac:chgData name="Cristian Chilipirea" userId="34ab170da5908fc4" providerId="LiveId" clId="{657DC964-B470-42A9-AA52-9F1F849BFB76}" dt="2019-10-13T10:16:41.566" v="347"/>
          <ac:spMkLst>
            <pc:docMk/>
            <pc:sldMk cId="2419727947" sldId="522"/>
            <ac:spMk id="5" creationId="{F3C90BD9-862C-4B08-B03E-E25D9691E52F}"/>
          </ac:spMkLst>
        </pc:spChg>
        <pc:spChg chg="add del">
          <ac:chgData name="Cristian Chilipirea" userId="34ab170da5908fc4" providerId="LiveId" clId="{657DC964-B470-42A9-AA52-9F1F849BFB76}" dt="2019-10-13T10:16:41.566" v="347"/>
          <ac:spMkLst>
            <pc:docMk/>
            <pc:sldMk cId="2419727947" sldId="522"/>
            <ac:spMk id="6" creationId="{4E6B7C91-33D1-482F-ADE1-9BC93B683AF0}"/>
          </ac:spMkLst>
        </pc:spChg>
        <pc:spChg chg="add del">
          <ac:chgData name="Cristian Chilipirea" userId="34ab170da5908fc4" providerId="LiveId" clId="{657DC964-B470-42A9-AA52-9F1F849BFB76}" dt="2019-10-13T10:16:41.566" v="347"/>
          <ac:spMkLst>
            <pc:docMk/>
            <pc:sldMk cId="2419727947" sldId="522"/>
            <ac:spMk id="7" creationId="{5BBC1AFD-8968-418F-913E-F164D9B57402}"/>
          </ac:spMkLst>
        </pc:spChg>
        <pc:spChg chg="add del">
          <ac:chgData name="Cristian Chilipirea" userId="34ab170da5908fc4" providerId="LiveId" clId="{657DC964-B470-42A9-AA52-9F1F849BFB76}" dt="2019-10-13T10:16:41.566" v="347"/>
          <ac:spMkLst>
            <pc:docMk/>
            <pc:sldMk cId="2419727947" sldId="522"/>
            <ac:spMk id="14" creationId="{9AFBBD98-D82C-4C5F-A4AF-2A153F235C29}"/>
          </ac:spMkLst>
        </pc:spChg>
        <pc:spChg chg="add del">
          <ac:chgData name="Cristian Chilipirea" userId="34ab170da5908fc4" providerId="LiveId" clId="{657DC964-B470-42A9-AA52-9F1F849BFB76}" dt="2019-10-13T10:16:41.566" v="347"/>
          <ac:spMkLst>
            <pc:docMk/>
            <pc:sldMk cId="2419727947" sldId="522"/>
            <ac:spMk id="15" creationId="{87EED5DF-8AF2-4D86-91C6-E17AA56478DB}"/>
          </ac:spMkLst>
        </pc:spChg>
        <pc:spChg chg="add del">
          <ac:chgData name="Cristian Chilipirea" userId="34ab170da5908fc4" providerId="LiveId" clId="{657DC964-B470-42A9-AA52-9F1F849BFB76}" dt="2019-10-13T10:16:41.566" v="347"/>
          <ac:spMkLst>
            <pc:docMk/>
            <pc:sldMk cId="2419727947" sldId="522"/>
            <ac:spMk id="34" creationId="{B4EC09E6-FCD6-4B15-BCE8-01C364AE0329}"/>
          </ac:spMkLst>
        </pc:spChg>
        <pc:spChg chg="add del">
          <ac:chgData name="Cristian Chilipirea" userId="34ab170da5908fc4" providerId="LiveId" clId="{657DC964-B470-42A9-AA52-9F1F849BFB76}" dt="2019-10-13T10:16:41.566" v="347"/>
          <ac:spMkLst>
            <pc:docMk/>
            <pc:sldMk cId="2419727947" sldId="522"/>
            <ac:spMk id="35" creationId="{0101C056-09C8-416F-811B-7037E928EB0D}"/>
          </ac:spMkLst>
        </pc:spChg>
        <pc:spChg chg="add del">
          <ac:chgData name="Cristian Chilipirea" userId="34ab170da5908fc4" providerId="LiveId" clId="{657DC964-B470-42A9-AA52-9F1F849BFB76}" dt="2019-10-13T10:16:41.566" v="347"/>
          <ac:spMkLst>
            <pc:docMk/>
            <pc:sldMk cId="2419727947" sldId="522"/>
            <ac:spMk id="36" creationId="{41E3D389-CF2F-45BC-AB6E-B8E9AD001F03}"/>
          </ac:spMkLst>
        </pc:spChg>
        <pc:spChg chg="add del">
          <ac:chgData name="Cristian Chilipirea" userId="34ab170da5908fc4" providerId="LiveId" clId="{657DC964-B470-42A9-AA52-9F1F849BFB76}" dt="2019-10-13T10:16:41.566" v="347"/>
          <ac:spMkLst>
            <pc:docMk/>
            <pc:sldMk cId="2419727947" sldId="522"/>
            <ac:spMk id="37" creationId="{3A62FAB6-D312-476C-A004-1422F85D65C3}"/>
          </ac:spMkLst>
        </pc:spChg>
        <pc:spChg chg="add del">
          <ac:chgData name="Cristian Chilipirea" userId="34ab170da5908fc4" providerId="LiveId" clId="{657DC964-B470-42A9-AA52-9F1F849BFB76}" dt="2019-10-13T10:16:41.566" v="347"/>
          <ac:spMkLst>
            <pc:docMk/>
            <pc:sldMk cId="2419727947" sldId="522"/>
            <ac:spMk id="38" creationId="{E0DA4F26-CA56-4976-AB6A-7E8423544709}"/>
          </ac:spMkLst>
        </pc:spChg>
        <pc:spChg chg="add del">
          <ac:chgData name="Cristian Chilipirea" userId="34ab170da5908fc4" providerId="LiveId" clId="{657DC964-B470-42A9-AA52-9F1F849BFB76}" dt="2019-10-13T10:16:41.566" v="347"/>
          <ac:spMkLst>
            <pc:docMk/>
            <pc:sldMk cId="2419727947" sldId="522"/>
            <ac:spMk id="39" creationId="{D20B86D3-3596-459F-A271-06E43949F237}"/>
          </ac:spMkLst>
        </pc:spChg>
        <pc:spChg chg="add del">
          <ac:chgData name="Cristian Chilipirea" userId="34ab170da5908fc4" providerId="LiveId" clId="{657DC964-B470-42A9-AA52-9F1F849BFB76}" dt="2019-10-13T10:16:41.566" v="347"/>
          <ac:spMkLst>
            <pc:docMk/>
            <pc:sldMk cId="2419727947" sldId="522"/>
            <ac:spMk id="45" creationId="{DAD27883-00B3-4E10-8E19-10459811FFCE}"/>
          </ac:spMkLst>
        </pc:spChg>
        <pc:spChg chg="add del">
          <ac:chgData name="Cristian Chilipirea" userId="34ab170da5908fc4" providerId="LiveId" clId="{657DC964-B470-42A9-AA52-9F1F849BFB76}" dt="2019-10-13T10:16:41.566" v="347"/>
          <ac:spMkLst>
            <pc:docMk/>
            <pc:sldMk cId="2419727947" sldId="522"/>
            <ac:spMk id="46" creationId="{276A15B0-012E-4836-9218-942DD6D99210}"/>
          </ac:spMkLst>
        </pc:spChg>
        <pc:spChg chg="add del">
          <ac:chgData name="Cristian Chilipirea" userId="34ab170da5908fc4" providerId="LiveId" clId="{657DC964-B470-42A9-AA52-9F1F849BFB76}" dt="2019-10-13T10:16:41.566" v="347"/>
          <ac:spMkLst>
            <pc:docMk/>
            <pc:sldMk cId="2419727947" sldId="522"/>
            <ac:spMk id="47" creationId="{227C871B-BDEE-4E88-9D83-5FBF915B1F34}"/>
          </ac:spMkLst>
        </pc:spChg>
        <pc:spChg chg="add del">
          <ac:chgData name="Cristian Chilipirea" userId="34ab170da5908fc4" providerId="LiveId" clId="{657DC964-B470-42A9-AA52-9F1F849BFB76}" dt="2019-10-13T10:16:41.566" v="347"/>
          <ac:spMkLst>
            <pc:docMk/>
            <pc:sldMk cId="2419727947" sldId="522"/>
            <ac:spMk id="48" creationId="{006244AD-23D1-46AA-B106-C0CEB2CCDEDA}"/>
          </ac:spMkLst>
        </pc:spChg>
        <pc:spChg chg="add del">
          <ac:chgData name="Cristian Chilipirea" userId="34ab170da5908fc4" providerId="LiveId" clId="{657DC964-B470-42A9-AA52-9F1F849BFB76}" dt="2019-10-13T10:16:41.566" v="347"/>
          <ac:spMkLst>
            <pc:docMk/>
            <pc:sldMk cId="2419727947" sldId="522"/>
            <ac:spMk id="54" creationId="{6DCC1D32-FB2C-4A31-891F-EF37CA62AECA}"/>
          </ac:spMkLst>
        </pc:spChg>
        <pc:spChg chg="add del">
          <ac:chgData name="Cristian Chilipirea" userId="34ab170da5908fc4" providerId="LiveId" clId="{657DC964-B470-42A9-AA52-9F1F849BFB76}" dt="2019-10-13T10:16:41.566" v="347"/>
          <ac:spMkLst>
            <pc:docMk/>
            <pc:sldMk cId="2419727947" sldId="522"/>
            <ac:spMk id="55" creationId="{1EA23218-E1E6-49CE-BC4D-9DEA8D457419}"/>
          </ac:spMkLst>
        </pc:spChg>
        <pc:spChg chg="add del">
          <ac:chgData name="Cristian Chilipirea" userId="34ab170da5908fc4" providerId="LiveId" clId="{657DC964-B470-42A9-AA52-9F1F849BFB76}" dt="2019-10-13T10:16:41.566" v="347"/>
          <ac:spMkLst>
            <pc:docMk/>
            <pc:sldMk cId="2419727947" sldId="522"/>
            <ac:spMk id="62" creationId="{78C01F34-D197-47E7-B8D7-EDABF69EEDB6}"/>
          </ac:spMkLst>
        </pc:spChg>
        <pc:spChg chg="add del">
          <ac:chgData name="Cristian Chilipirea" userId="34ab170da5908fc4" providerId="LiveId" clId="{657DC964-B470-42A9-AA52-9F1F849BFB76}" dt="2019-10-13T10:16:41.566" v="347"/>
          <ac:spMkLst>
            <pc:docMk/>
            <pc:sldMk cId="2419727947" sldId="522"/>
            <ac:spMk id="63" creationId="{B89B8870-A3A8-483C-B509-7A97791203AC}"/>
          </ac:spMkLst>
        </pc:spChg>
        <pc:spChg chg="add del">
          <ac:chgData name="Cristian Chilipirea" userId="34ab170da5908fc4" providerId="LiveId" clId="{657DC964-B470-42A9-AA52-9F1F849BFB76}" dt="2019-10-13T10:16:41.566" v="347"/>
          <ac:spMkLst>
            <pc:docMk/>
            <pc:sldMk cId="2419727947" sldId="522"/>
            <ac:spMk id="80" creationId="{18B4192C-E7D0-4968-91B9-E674F754859C}"/>
          </ac:spMkLst>
        </pc:spChg>
        <pc:spChg chg="add del">
          <ac:chgData name="Cristian Chilipirea" userId="34ab170da5908fc4" providerId="LiveId" clId="{657DC964-B470-42A9-AA52-9F1F849BFB76}" dt="2019-10-13T10:16:41.566" v="347"/>
          <ac:spMkLst>
            <pc:docMk/>
            <pc:sldMk cId="2419727947" sldId="522"/>
            <ac:spMk id="81" creationId="{609CA940-0F9C-4F86-868F-888E5FCDB228}"/>
          </ac:spMkLst>
        </pc:spChg>
        <pc:spChg chg="add del">
          <ac:chgData name="Cristian Chilipirea" userId="34ab170da5908fc4" providerId="LiveId" clId="{657DC964-B470-42A9-AA52-9F1F849BFB76}" dt="2019-10-13T10:16:41.566" v="347"/>
          <ac:spMkLst>
            <pc:docMk/>
            <pc:sldMk cId="2419727947" sldId="522"/>
            <ac:spMk id="82" creationId="{F01F250F-12E3-412F-A8B1-72BAE17F95F5}"/>
          </ac:spMkLst>
        </pc:spChg>
        <pc:spChg chg="add del">
          <ac:chgData name="Cristian Chilipirea" userId="34ab170da5908fc4" providerId="LiveId" clId="{657DC964-B470-42A9-AA52-9F1F849BFB76}" dt="2019-10-13T10:16:41.566" v="347"/>
          <ac:spMkLst>
            <pc:docMk/>
            <pc:sldMk cId="2419727947" sldId="522"/>
            <ac:spMk id="83" creationId="{B50BED68-F558-41EF-8B12-7B78468628DF}"/>
          </ac:spMkLst>
        </pc:spChg>
        <pc:spChg chg="add del">
          <ac:chgData name="Cristian Chilipirea" userId="34ab170da5908fc4" providerId="LiveId" clId="{657DC964-B470-42A9-AA52-9F1F849BFB76}" dt="2019-10-13T10:16:41.566" v="347"/>
          <ac:spMkLst>
            <pc:docMk/>
            <pc:sldMk cId="2419727947" sldId="522"/>
            <ac:spMk id="84" creationId="{02C7662F-6C6E-4C3B-BADE-207DF59A4696}"/>
          </ac:spMkLst>
        </pc:spChg>
        <pc:spChg chg="add del">
          <ac:chgData name="Cristian Chilipirea" userId="34ab170da5908fc4" providerId="LiveId" clId="{657DC964-B470-42A9-AA52-9F1F849BFB76}" dt="2019-10-13T10:16:41.566" v="347"/>
          <ac:spMkLst>
            <pc:docMk/>
            <pc:sldMk cId="2419727947" sldId="522"/>
            <ac:spMk id="85" creationId="{0DA0B2AD-FBCC-46C6-AE39-062E18FFBA76}"/>
          </ac:spMkLst>
        </pc:spChg>
        <pc:spChg chg="add del">
          <ac:chgData name="Cristian Chilipirea" userId="34ab170da5908fc4" providerId="LiveId" clId="{657DC964-B470-42A9-AA52-9F1F849BFB76}" dt="2019-10-13T10:16:41.566" v="347"/>
          <ac:spMkLst>
            <pc:docMk/>
            <pc:sldMk cId="2419727947" sldId="522"/>
            <ac:spMk id="86" creationId="{41615406-C4E3-4613-876D-8446C2F8B9C7}"/>
          </ac:spMkLst>
        </pc:spChg>
        <pc:spChg chg="add del">
          <ac:chgData name="Cristian Chilipirea" userId="34ab170da5908fc4" providerId="LiveId" clId="{657DC964-B470-42A9-AA52-9F1F849BFB76}" dt="2019-10-13T10:16:41.566" v="347"/>
          <ac:spMkLst>
            <pc:docMk/>
            <pc:sldMk cId="2419727947" sldId="522"/>
            <ac:spMk id="87" creationId="{86D007DB-E146-48A3-8778-82F9C748A2CE}"/>
          </ac:spMkLst>
        </pc:spChg>
        <pc:spChg chg="add">
          <ac:chgData name="Cristian Chilipirea" userId="34ab170da5908fc4" providerId="LiveId" clId="{657DC964-B470-42A9-AA52-9F1F849BFB76}" dt="2019-10-13T10:16:41.590" v="348"/>
          <ac:spMkLst>
            <pc:docMk/>
            <pc:sldMk cId="2419727947" sldId="522"/>
            <ac:spMk id="88" creationId="{6C4C3CDB-25B0-4289-9ECB-245A64D6CB32}"/>
          </ac:spMkLst>
        </pc:spChg>
        <pc:spChg chg="add">
          <ac:chgData name="Cristian Chilipirea" userId="34ab170da5908fc4" providerId="LiveId" clId="{657DC964-B470-42A9-AA52-9F1F849BFB76}" dt="2019-10-13T10:16:41.590" v="348"/>
          <ac:spMkLst>
            <pc:docMk/>
            <pc:sldMk cId="2419727947" sldId="522"/>
            <ac:spMk id="89" creationId="{ED73FF03-A102-4F7B-A10A-62A61EA728B0}"/>
          </ac:spMkLst>
        </pc:spChg>
        <pc:spChg chg="add">
          <ac:chgData name="Cristian Chilipirea" userId="34ab170da5908fc4" providerId="LiveId" clId="{657DC964-B470-42A9-AA52-9F1F849BFB76}" dt="2019-10-13T10:16:41.590" v="348"/>
          <ac:spMkLst>
            <pc:docMk/>
            <pc:sldMk cId="2419727947" sldId="522"/>
            <ac:spMk id="90" creationId="{BA387088-7095-43D7-9853-5DFEC519A062}"/>
          </ac:spMkLst>
        </pc:spChg>
        <pc:spChg chg="add">
          <ac:chgData name="Cristian Chilipirea" userId="34ab170da5908fc4" providerId="LiveId" clId="{657DC964-B470-42A9-AA52-9F1F849BFB76}" dt="2019-10-13T10:16:41.590" v="348"/>
          <ac:spMkLst>
            <pc:docMk/>
            <pc:sldMk cId="2419727947" sldId="522"/>
            <ac:spMk id="91" creationId="{563279BF-05FE-4A1B-8BEA-FEC4BCB19BBF}"/>
          </ac:spMkLst>
        </pc:spChg>
        <pc:spChg chg="add">
          <ac:chgData name="Cristian Chilipirea" userId="34ab170da5908fc4" providerId="LiveId" clId="{657DC964-B470-42A9-AA52-9F1F849BFB76}" dt="2019-10-13T10:16:41.590" v="348"/>
          <ac:spMkLst>
            <pc:docMk/>
            <pc:sldMk cId="2419727947" sldId="522"/>
            <ac:spMk id="98" creationId="{A87087DF-61A0-4992-AC58-D96C1D513E77}"/>
          </ac:spMkLst>
        </pc:spChg>
        <pc:spChg chg="add">
          <ac:chgData name="Cristian Chilipirea" userId="34ab170da5908fc4" providerId="LiveId" clId="{657DC964-B470-42A9-AA52-9F1F849BFB76}" dt="2019-10-13T10:16:41.590" v="348"/>
          <ac:spMkLst>
            <pc:docMk/>
            <pc:sldMk cId="2419727947" sldId="522"/>
            <ac:spMk id="99" creationId="{81AD8316-7AB9-4D18-8ECC-684AF3D4B85C}"/>
          </ac:spMkLst>
        </pc:spChg>
        <pc:spChg chg="add">
          <ac:chgData name="Cristian Chilipirea" userId="34ab170da5908fc4" providerId="LiveId" clId="{657DC964-B470-42A9-AA52-9F1F849BFB76}" dt="2019-10-13T10:16:41.590" v="348"/>
          <ac:spMkLst>
            <pc:docMk/>
            <pc:sldMk cId="2419727947" sldId="522"/>
            <ac:spMk id="118" creationId="{CEFAD447-217C-431C-BD5C-9B07EC4B9A66}"/>
          </ac:spMkLst>
        </pc:spChg>
        <pc:spChg chg="add">
          <ac:chgData name="Cristian Chilipirea" userId="34ab170da5908fc4" providerId="LiveId" clId="{657DC964-B470-42A9-AA52-9F1F849BFB76}" dt="2019-10-13T10:16:41.590" v="348"/>
          <ac:spMkLst>
            <pc:docMk/>
            <pc:sldMk cId="2419727947" sldId="522"/>
            <ac:spMk id="119" creationId="{4742D8EB-2533-4E81-9697-9AB15AB8B614}"/>
          </ac:spMkLst>
        </pc:spChg>
        <pc:spChg chg="add">
          <ac:chgData name="Cristian Chilipirea" userId="34ab170da5908fc4" providerId="LiveId" clId="{657DC964-B470-42A9-AA52-9F1F849BFB76}" dt="2019-10-13T10:16:41.590" v="348"/>
          <ac:spMkLst>
            <pc:docMk/>
            <pc:sldMk cId="2419727947" sldId="522"/>
            <ac:spMk id="120" creationId="{28A2FD1F-E573-4B7D-9014-B78D770CCCA2}"/>
          </ac:spMkLst>
        </pc:spChg>
        <pc:spChg chg="add">
          <ac:chgData name="Cristian Chilipirea" userId="34ab170da5908fc4" providerId="LiveId" clId="{657DC964-B470-42A9-AA52-9F1F849BFB76}" dt="2019-10-13T10:16:41.590" v="348"/>
          <ac:spMkLst>
            <pc:docMk/>
            <pc:sldMk cId="2419727947" sldId="522"/>
            <ac:spMk id="121" creationId="{EA72CDEA-BF05-4FEB-9460-DB10C55EC78A}"/>
          </ac:spMkLst>
        </pc:spChg>
        <pc:spChg chg="add">
          <ac:chgData name="Cristian Chilipirea" userId="34ab170da5908fc4" providerId="LiveId" clId="{657DC964-B470-42A9-AA52-9F1F849BFB76}" dt="2019-10-13T10:16:41.590" v="348"/>
          <ac:spMkLst>
            <pc:docMk/>
            <pc:sldMk cId="2419727947" sldId="522"/>
            <ac:spMk id="122" creationId="{C0D48321-1697-47DA-94BC-BCCB411B6365}"/>
          </ac:spMkLst>
        </pc:spChg>
        <pc:spChg chg="add">
          <ac:chgData name="Cristian Chilipirea" userId="34ab170da5908fc4" providerId="LiveId" clId="{657DC964-B470-42A9-AA52-9F1F849BFB76}" dt="2019-10-13T10:16:41.590" v="348"/>
          <ac:spMkLst>
            <pc:docMk/>
            <pc:sldMk cId="2419727947" sldId="522"/>
            <ac:spMk id="123" creationId="{9BA3BE07-FC1C-4CAF-9DCF-FD6DAB7CF0B4}"/>
          </ac:spMkLst>
        </pc:spChg>
        <pc:spChg chg="add">
          <ac:chgData name="Cristian Chilipirea" userId="34ab170da5908fc4" providerId="LiveId" clId="{657DC964-B470-42A9-AA52-9F1F849BFB76}" dt="2019-10-13T10:16:41.590" v="348"/>
          <ac:spMkLst>
            <pc:docMk/>
            <pc:sldMk cId="2419727947" sldId="522"/>
            <ac:spMk id="129" creationId="{7C47A4DE-76FE-4808-ABA2-D5DC2BD21BD2}"/>
          </ac:spMkLst>
        </pc:spChg>
        <pc:spChg chg="add">
          <ac:chgData name="Cristian Chilipirea" userId="34ab170da5908fc4" providerId="LiveId" clId="{657DC964-B470-42A9-AA52-9F1F849BFB76}" dt="2019-10-13T10:16:41.590" v="348"/>
          <ac:spMkLst>
            <pc:docMk/>
            <pc:sldMk cId="2419727947" sldId="522"/>
            <ac:spMk id="130" creationId="{13520E37-4EA2-461A-93C7-450FB2EBA245}"/>
          </ac:spMkLst>
        </pc:spChg>
        <pc:spChg chg="add">
          <ac:chgData name="Cristian Chilipirea" userId="34ab170da5908fc4" providerId="LiveId" clId="{657DC964-B470-42A9-AA52-9F1F849BFB76}" dt="2019-10-13T10:16:41.590" v="348"/>
          <ac:spMkLst>
            <pc:docMk/>
            <pc:sldMk cId="2419727947" sldId="522"/>
            <ac:spMk id="131" creationId="{5D9A94E6-BF5A-4E44-8D78-E03FDE5C9F4A}"/>
          </ac:spMkLst>
        </pc:spChg>
        <pc:spChg chg="add">
          <ac:chgData name="Cristian Chilipirea" userId="34ab170da5908fc4" providerId="LiveId" clId="{657DC964-B470-42A9-AA52-9F1F849BFB76}" dt="2019-10-13T10:16:41.590" v="348"/>
          <ac:spMkLst>
            <pc:docMk/>
            <pc:sldMk cId="2419727947" sldId="522"/>
            <ac:spMk id="132" creationId="{7E376488-B141-4E6A-9F62-2E5D8A71F252}"/>
          </ac:spMkLst>
        </pc:spChg>
        <pc:spChg chg="add">
          <ac:chgData name="Cristian Chilipirea" userId="34ab170da5908fc4" providerId="LiveId" clId="{657DC964-B470-42A9-AA52-9F1F849BFB76}" dt="2019-10-13T10:16:41.590" v="348"/>
          <ac:spMkLst>
            <pc:docMk/>
            <pc:sldMk cId="2419727947" sldId="522"/>
            <ac:spMk id="138" creationId="{014653BA-04C8-41AB-B594-AFB6DEF4313A}"/>
          </ac:spMkLst>
        </pc:spChg>
        <pc:spChg chg="add">
          <ac:chgData name="Cristian Chilipirea" userId="34ab170da5908fc4" providerId="LiveId" clId="{657DC964-B470-42A9-AA52-9F1F849BFB76}" dt="2019-10-13T10:16:41.590" v="348"/>
          <ac:spMkLst>
            <pc:docMk/>
            <pc:sldMk cId="2419727947" sldId="522"/>
            <ac:spMk id="139" creationId="{FFD6CD8B-1174-46EF-B38C-A986814C6C2E}"/>
          </ac:spMkLst>
        </pc:spChg>
        <pc:spChg chg="add">
          <ac:chgData name="Cristian Chilipirea" userId="34ab170da5908fc4" providerId="LiveId" clId="{657DC964-B470-42A9-AA52-9F1F849BFB76}" dt="2019-10-13T10:16:41.590" v="348"/>
          <ac:spMkLst>
            <pc:docMk/>
            <pc:sldMk cId="2419727947" sldId="522"/>
            <ac:spMk id="146" creationId="{2B0EB997-1D0D-4B71-9B38-2BE3E605A903}"/>
          </ac:spMkLst>
        </pc:spChg>
        <pc:spChg chg="add">
          <ac:chgData name="Cristian Chilipirea" userId="34ab170da5908fc4" providerId="LiveId" clId="{657DC964-B470-42A9-AA52-9F1F849BFB76}" dt="2019-10-13T10:16:41.590" v="348"/>
          <ac:spMkLst>
            <pc:docMk/>
            <pc:sldMk cId="2419727947" sldId="522"/>
            <ac:spMk id="147" creationId="{821BE68D-FABD-43FC-B607-2E2B5C6BD4AC}"/>
          </ac:spMkLst>
        </pc:spChg>
        <pc:spChg chg="add">
          <ac:chgData name="Cristian Chilipirea" userId="34ab170da5908fc4" providerId="LiveId" clId="{657DC964-B470-42A9-AA52-9F1F849BFB76}" dt="2019-10-13T10:16:41.590" v="348"/>
          <ac:spMkLst>
            <pc:docMk/>
            <pc:sldMk cId="2419727947" sldId="522"/>
            <ac:spMk id="164" creationId="{091324E2-B24D-4230-AB0B-88F7FBAF6BF1}"/>
          </ac:spMkLst>
        </pc:spChg>
        <pc:spChg chg="add">
          <ac:chgData name="Cristian Chilipirea" userId="34ab170da5908fc4" providerId="LiveId" clId="{657DC964-B470-42A9-AA52-9F1F849BFB76}" dt="2019-10-13T10:16:41.590" v="348"/>
          <ac:spMkLst>
            <pc:docMk/>
            <pc:sldMk cId="2419727947" sldId="522"/>
            <ac:spMk id="165" creationId="{42751B7A-00C6-4697-BA7B-A79F6AF28EFE}"/>
          </ac:spMkLst>
        </pc:spChg>
        <pc:spChg chg="add">
          <ac:chgData name="Cristian Chilipirea" userId="34ab170da5908fc4" providerId="LiveId" clId="{657DC964-B470-42A9-AA52-9F1F849BFB76}" dt="2019-10-13T10:16:41.590" v="348"/>
          <ac:spMkLst>
            <pc:docMk/>
            <pc:sldMk cId="2419727947" sldId="522"/>
            <ac:spMk id="166" creationId="{A61AD987-608E-4F9A-8F61-C1D29CDB4C45}"/>
          </ac:spMkLst>
        </pc:spChg>
        <pc:spChg chg="add">
          <ac:chgData name="Cristian Chilipirea" userId="34ab170da5908fc4" providerId="LiveId" clId="{657DC964-B470-42A9-AA52-9F1F849BFB76}" dt="2019-10-13T10:16:41.590" v="348"/>
          <ac:spMkLst>
            <pc:docMk/>
            <pc:sldMk cId="2419727947" sldId="522"/>
            <ac:spMk id="167" creationId="{84E29C74-5ABD-4F8E-9B0D-951F1043C8C8}"/>
          </ac:spMkLst>
        </pc:spChg>
        <pc:spChg chg="add">
          <ac:chgData name="Cristian Chilipirea" userId="34ab170da5908fc4" providerId="LiveId" clId="{657DC964-B470-42A9-AA52-9F1F849BFB76}" dt="2019-10-13T10:16:41.590" v="348"/>
          <ac:spMkLst>
            <pc:docMk/>
            <pc:sldMk cId="2419727947" sldId="522"/>
            <ac:spMk id="168" creationId="{9167F8E7-519E-4672-B4BB-7E473706CC78}"/>
          </ac:spMkLst>
        </pc:spChg>
        <pc:spChg chg="add">
          <ac:chgData name="Cristian Chilipirea" userId="34ab170da5908fc4" providerId="LiveId" clId="{657DC964-B470-42A9-AA52-9F1F849BFB76}" dt="2019-10-13T10:16:41.590" v="348"/>
          <ac:spMkLst>
            <pc:docMk/>
            <pc:sldMk cId="2419727947" sldId="522"/>
            <ac:spMk id="169" creationId="{7C315F63-2450-404C-AB2E-5DB7BC1635C5}"/>
          </ac:spMkLst>
        </pc:spChg>
        <pc:spChg chg="add">
          <ac:chgData name="Cristian Chilipirea" userId="34ab170da5908fc4" providerId="LiveId" clId="{657DC964-B470-42A9-AA52-9F1F849BFB76}" dt="2019-10-13T10:16:41.590" v="348"/>
          <ac:spMkLst>
            <pc:docMk/>
            <pc:sldMk cId="2419727947" sldId="522"/>
            <ac:spMk id="170" creationId="{04A72A97-4FA6-420D-B459-324F80C84936}"/>
          </ac:spMkLst>
        </pc:spChg>
        <pc:spChg chg="add">
          <ac:chgData name="Cristian Chilipirea" userId="34ab170da5908fc4" providerId="LiveId" clId="{657DC964-B470-42A9-AA52-9F1F849BFB76}" dt="2019-10-13T10:16:41.590" v="348"/>
          <ac:spMkLst>
            <pc:docMk/>
            <pc:sldMk cId="2419727947" sldId="522"/>
            <ac:spMk id="171" creationId="{B6B3957F-C9B8-4ADB-84F6-C62309B80EC0}"/>
          </ac:spMkLst>
        </pc:spChg>
        <pc:grpChg chg="add del">
          <ac:chgData name="Cristian Chilipirea" userId="34ab170da5908fc4" providerId="LiveId" clId="{657DC964-B470-42A9-AA52-9F1F849BFB76}" dt="2019-10-13T10:16:41.566" v="347"/>
          <ac:grpSpMkLst>
            <pc:docMk/>
            <pc:sldMk cId="2419727947" sldId="522"/>
            <ac:grpSpMk id="8" creationId="{412F7C43-7A49-4DB4-8018-7D43DD1D4AB1}"/>
          </ac:grpSpMkLst>
        </pc:grpChg>
        <pc:grpChg chg="add del">
          <ac:chgData name="Cristian Chilipirea" userId="34ab170da5908fc4" providerId="LiveId" clId="{657DC964-B470-42A9-AA52-9F1F849BFB76}" dt="2019-10-13T10:16:41.566" v="347"/>
          <ac:grpSpMkLst>
            <pc:docMk/>
            <pc:sldMk cId="2419727947" sldId="522"/>
            <ac:grpSpMk id="11" creationId="{D96A9FB4-38C2-4214-B087-867CF056C816}"/>
          </ac:grpSpMkLst>
        </pc:grpChg>
        <pc:grpChg chg="add del">
          <ac:chgData name="Cristian Chilipirea" userId="34ab170da5908fc4" providerId="LiveId" clId="{657DC964-B470-42A9-AA52-9F1F849BFB76}" dt="2019-10-13T10:16:41.566" v="347"/>
          <ac:grpSpMkLst>
            <pc:docMk/>
            <pc:sldMk cId="2419727947" sldId="522"/>
            <ac:grpSpMk id="16" creationId="{BCC5FE7F-6A7F-40E8-A562-373D1B0022C7}"/>
          </ac:grpSpMkLst>
        </pc:grpChg>
        <pc:grpChg chg="add del">
          <ac:chgData name="Cristian Chilipirea" userId="34ab170da5908fc4" providerId="LiveId" clId="{657DC964-B470-42A9-AA52-9F1F849BFB76}" dt="2019-10-13T10:16:41.566" v="347"/>
          <ac:grpSpMkLst>
            <pc:docMk/>
            <pc:sldMk cId="2419727947" sldId="522"/>
            <ac:grpSpMk id="19" creationId="{D40CAD5A-7AF4-43C2-9BCD-0423534153DD}"/>
          </ac:grpSpMkLst>
        </pc:grpChg>
        <pc:grpChg chg="add del">
          <ac:chgData name="Cristian Chilipirea" userId="34ab170da5908fc4" providerId="LiveId" clId="{657DC964-B470-42A9-AA52-9F1F849BFB76}" dt="2019-10-13T10:16:41.566" v="347"/>
          <ac:grpSpMkLst>
            <pc:docMk/>
            <pc:sldMk cId="2419727947" sldId="522"/>
            <ac:grpSpMk id="59" creationId="{65D25654-775A-4B7E-89BD-87D11D8E5FBD}"/>
          </ac:grpSpMkLst>
        </pc:grpChg>
        <pc:grpChg chg="add del">
          <ac:chgData name="Cristian Chilipirea" userId="34ab170da5908fc4" providerId="LiveId" clId="{657DC964-B470-42A9-AA52-9F1F849BFB76}" dt="2019-10-13T10:16:41.566" v="347"/>
          <ac:grpSpMkLst>
            <pc:docMk/>
            <pc:sldMk cId="2419727947" sldId="522"/>
            <ac:grpSpMk id="66" creationId="{AC180DD0-BF33-42AD-8F9B-2F70EC3DFD51}"/>
          </ac:grpSpMkLst>
        </pc:grpChg>
        <pc:grpChg chg="add del">
          <ac:chgData name="Cristian Chilipirea" userId="34ab170da5908fc4" providerId="LiveId" clId="{657DC964-B470-42A9-AA52-9F1F849BFB76}" dt="2019-10-13T10:16:41.566" v="347"/>
          <ac:grpSpMkLst>
            <pc:docMk/>
            <pc:sldMk cId="2419727947" sldId="522"/>
            <ac:grpSpMk id="69" creationId="{66131B7D-E746-4902-A1B9-CF8BDD9EAC6C}"/>
          </ac:grpSpMkLst>
        </pc:grpChg>
        <pc:grpChg chg="add del">
          <ac:chgData name="Cristian Chilipirea" userId="34ab170da5908fc4" providerId="LiveId" clId="{657DC964-B470-42A9-AA52-9F1F849BFB76}" dt="2019-10-13T10:16:41.566" v="347"/>
          <ac:grpSpMkLst>
            <pc:docMk/>
            <pc:sldMk cId="2419727947" sldId="522"/>
            <ac:grpSpMk id="72" creationId="{A3D5CA32-9BA8-48C7-AE93-35A1964A2F14}"/>
          </ac:grpSpMkLst>
        </pc:grpChg>
        <pc:grpChg chg="add">
          <ac:chgData name="Cristian Chilipirea" userId="34ab170da5908fc4" providerId="LiveId" clId="{657DC964-B470-42A9-AA52-9F1F849BFB76}" dt="2019-10-13T10:16:41.590" v="348"/>
          <ac:grpSpMkLst>
            <pc:docMk/>
            <pc:sldMk cId="2419727947" sldId="522"/>
            <ac:grpSpMk id="92" creationId="{2D5A22B3-0D90-4E0D-950A-88FF0867D8EC}"/>
          </ac:grpSpMkLst>
        </pc:grpChg>
        <pc:grpChg chg="add">
          <ac:chgData name="Cristian Chilipirea" userId="34ab170da5908fc4" providerId="LiveId" clId="{657DC964-B470-42A9-AA52-9F1F849BFB76}" dt="2019-10-13T10:16:41.590" v="348"/>
          <ac:grpSpMkLst>
            <pc:docMk/>
            <pc:sldMk cId="2419727947" sldId="522"/>
            <ac:grpSpMk id="95" creationId="{4EBB43C9-4AF5-4BB2-BA5F-826F0520664A}"/>
          </ac:grpSpMkLst>
        </pc:grpChg>
        <pc:grpChg chg="add">
          <ac:chgData name="Cristian Chilipirea" userId="34ab170da5908fc4" providerId="LiveId" clId="{657DC964-B470-42A9-AA52-9F1F849BFB76}" dt="2019-10-13T10:16:41.590" v="348"/>
          <ac:grpSpMkLst>
            <pc:docMk/>
            <pc:sldMk cId="2419727947" sldId="522"/>
            <ac:grpSpMk id="100" creationId="{2C000807-E7B2-40AD-A5AB-6F6CEA0544A6}"/>
          </ac:grpSpMkLst>
        </pc:grpChg>
        <pc:grpChg chg="add">
          <ac:chgData name="Cristian Chilipirea" userId="34ab170da5908fc4" providerId="LiveId" clId="{657DC964-B470-42A9-AA52-9F1F849BFB76}" dt="2019-10-13T10:16:41.590" v="348"/>
          <ac:grpSpMkLst>
            <pc:docMk/>
            <pc:sldMk cId="2419727947" sldId="522"/>
            <ac:grpSpMk id="103" creationId="{58F5F010-6A2F-4EB8-835F-7CD4AC3799E2}"/>
          </ac:grpSpMkLst>
        </pc:grpChg>
        <pc:grpChg chg="add">
          <ac:chgData name="Cristian Chilipirea" userId="34ab170da5908fc4" providerId="LiveId" clId="{657DC964-B470-42A9-AA52-9F1F849BFB76}" dt="2019-10-13T10:16:41.590" v="348"/>
          <ac:grpSpMkLst>
            <pc:docMk/>
            <pc:sldMk cId="2419727947" sldId="522"/>
            <ac:grpSpMk id="143" creationId="{12008E46-DACF-4910-B9BF-6ED1DE8699B0}"/>
          </ac:grpSpMkLst>
        </pc:grpChg>
        <pc:grpChg chg="add">
          <ac:chgData name="Cristian Chilipirea" userId="34ab170da5908fc4" providerId="LiveId" clId="{657DC964-B470-42A9-AA52-9F1F849BFB76}" dt="2019-10-13T10:16:41.590" v="348"/>
          <ac:grpSpMkLst>
            <pc:docMk/>
            <pc:sldMk cId="2419727947" sldId="522"/>
            <ac:grpSpMk id="150" creationId="{8BFB9E17-3253-4BC6-B296-BBED41674C2E}"/>
          </ac:grpSpMkLst>
        </pc:grpChg>
        <pc:grpChg chg="add">
          <ac:chgData name="Cristian Chilipirea" userId="34ab170da5908fc4" providerId="LiveId" clId="{657DC964-B470-42A9-AA52-9F1F849BFB76}" dt="2019-10-13T10:16:41.590" v="348"/>
          <ac:grpSpMkLst>
            <pc:docMk/>
            <pc:sldMk cId="2419727947" sldId="522"/>
            <ac:grpSpMk id="153" creationId="{0C010066-38DF-4A72-A7D8-C34A65B93080}"/>
          </ac:grpSpMkLst>
        </pc:grpChg>
        <pc:grpChg chg="add">
          <ac:chgData name="Cristian Chilipirea" userId="34ab170da5908fc4" providerId="LiveId" clId="{657DC964-B470-42A9-AA52-9F1F849BFB76}" dt="2019-10-13T10:16:41.590" v="348"/>
          <ac:grpSpMkLst>
            <pc:docMk/>
            <pc:sldMk cId="2419727947" sldId="522"/>
            <ac:grpSpMk id="156" creationId="{180046E9-1FFF-4C1B-84EA-44346F246F37}"/>
          </ac:grpSpMkLst>
        </pc:grpChg>
        <pc:cxnChg chg="add del">
          <ac:chgData name="Cristian Chilipirea" userId="34ab170da5908fc4" providerId="LiveId" clId="{657DC964-B470-42A9-AA52-9F1F849BFB76}" dt="2019-10-13T10:16:41.566" v="347"/>
          <ac:cxnSpMkLst>
            <pc:docMk/>
            <pc:sldMk cId="2419727947" sldId="522"/>
            <ac:cxnSpMk id="22" creationId="{180C5A04-E7C9-4239-9E59-35156ED9426B}"/>
          </ac:cxnSpMkLst>
        </pc:cxnChg>
        <pc:cxnChg chg="add del">
          <ac:chgData name="Cristian Chilipirea" userId="34ab170da5908fc4" providerId="LiveId" clId="{657DC964-B470-42A9-AA52-9F1F849BFB76}" dt="2019-10-13T10:16:41.566" v="347"/>
          <ac:cxnSpMkLst>
            <pc:docMk/>
            <pc:sldMk cId="2419727947" sldId="522"/>
            <ac:cxnSpMk id="23" creationId="{1B449EC0-9911-4F9B-864A-9D3E7ED7772F}"/>
          </ac:cxnSpMkLst>
        </pc:cxnChg>
        <pc:cxnChg chg="add del">
          <ac:chgData name="Cristian Chilipirea" userId="34ab170da5908fc4" providerId="LiveId" clId="{657DC964-B470-42A9-AA52-9F1F849BFB76}" dt="2019-10-13T10:16:41.566" v="347"/>
          <ac:cxnSpMkLst>
            <pc:docMk/>
            <pc:sldMk cId="2419727947" sldId="522"/>
            <ac:cxnSpMk id="24" creationId="{F65AA979-FDBA-42D6-B022-BAD64AB3AC34}"/>
          </ac:cxnSpMkLst>
        </pc:cxnChg>
        <pc:cxnChg chg="add del">
          <ac:chgData name="Cristian Chilipirea" userId="34ab170da5908fc4" providerId="LiveId" clId="{657DC964-B470-42A9-AA52-9F1F849BFB76}" dt="2019-10-13T10:16:41.566" v="347"/>
          <ac:cxnSpMkLst>
            <pc:docMk/>
            <pc:sldMk cId="2419727947" sldId="522"/>
            <ac:cxnSpMk id="25" creationId="{573B1EBF-D28B-4C04-ABEA-5DFF4D227FC1}"/>
          </ac:cxnSpMkLst>
        </pc:cxnChg>
        <pc:cxnChg chg="add del">
          <ac:chgData name="Cristian Chilipirea" userId="34ab170da5908fc4" providerId="LiveId" clId="{657DC964-B470-42A9-AA52-9F1F849BFB76}" dt="2019-10-13T10:16:41.566" v="347"/>
          <ac:cxnSpMkLst>
            <pc:docMk/>
            <pc:sldMk cId="2419727947" sldId="522"/>
            <ac:cxnSpMk id="26" creationId="{4DAB3DCE-CFED-4973-90AD-7EE155B7CBF8}"/>
          </ac:cxnSpMkLst>
        </pc:cxnChg>
        <pc:cxnChg chg="add del">
          <ac:chgData name="Cristian Chilipirea" userId="34ab170da5908fc4" providerId="LiveId" clId="{657DC964-B470-42A9-AA52-9F1F849BFB76}" dt="2019-10-13T10:16:41.566" v="347"/>
          <ac:cxnSpMkLst>
            <pc:docMk/>
            <pc:sldMk cId="2419727947" sldId="522"/>
            <ac:cxnSpMk id="27" creationId="{D4BABFA1-B0D1-4B30-A9D7-854E10EA54D9}"/>
          </ac:cxnSpMkLst>
        </pc:cxnChg>
        <pc:cxnChg chg="add del">
          <ac:chgData name="Cristian Chilipirea" userId="34ab170da5908fc4" providerId="LiveId" clId="{657DC964-B470-42A9-AA52-9F1F849BFB76}" dt="2019-10-13T10:16:41.566" v="347"/>
          <ac:cxnSpMkLst>
            <pc:docMk/>
            <pc:sldMk cId="2419727947" sldId="522"/>
            <ac:cxnSpMk id="28" creationId="{E73906C8-3339-46A5-8EDF-2A0F66ADFAB6}"/>
          </ac:cxnSpMkLst>
        </pc:cxnChg>
        <pc:cxnChg chg="add del">
          <ac:chgData name="Cristian Chilipirea" userId="34ab170da5908fc4" providerId="LiveId" clId="{657DC964-B470-42A9-AA52-9F1F849BFB76}" dt="2019-10-13T10:16:41.566" v="347"/>
          <ac:cxnSpMkLst>
            <pc:docMk/>
            <pc:sldMk cId="2419727947" sldId="522"/>
            <ac:cxnSpMk id="29" creationId="{42C02DB4-D290-41C9-AE2F-6CA159C18468}"/>
          </ac:cxnSpMkLst>
        </pc:cxnChg>
        <pc:cxnChg chg="add del">
          <ac:chgData name="Cristian Chilipirea" userId="34ab170da5908fc4" providerId="LiveId" clId="{657DC964-B470-42A9-AA52-9F1F849BFB76}" dt="2019-10-13T10:16:41.566" v="347"/>
          <ac:cxnSpMkLst>
            <pc:docMk/>
            <pc:sldMk cId="2419727947" sldId="522"/>
            <ac:cxnSpMk id="30" creationId="{C4C58A1A-F9FF-45A3-9302-BABEE53DB035}"/>
          </ac:cxnSpMkLst>
        </pc:cxnChg>
        <pc:cxnChg chg="add del">
          <ac:chgData name="Cristian Chilipirea" userId="34ab170da5908fc4" providerId="LiveId" clId="{657DC964-B470-42A9-AA52-9F1F849BFB76}" dt="2019-10-13T10:16:41.566" v="347"/>
          <ac:cxnSpMkLst>
            <pc:docMk/>
            <pc:sldMk cId="2419727947" sldId="522"/>
            <ac:cxnSpMk id="31" creationId="{99CFCA84-2E09-4268-A28E-239BAC3AAF16}"/>
          </ac:cxnSpMkLst>
        </pc:cxnChg>
        <pc:cxnChg chg="add del">
          <ac:chgData name="Cristian Chilipirea" userId="34ab170da5908fc4" providerId="LiveId" clId="{657DC964-B470-42A9-AA52-9F1F849BFB76}" dt="2019-10-13T10:16:41.566" v="347"/>
          <ac:cxnSpMkLst>
            <pc:docMk/>
            <pc:sldMk cId="2419727947" sldId="522"/>
            <ac:cxnSpMk id="32" creationId="{53F3B60C-58BE-45C7-987A-CB4E34A6337F}"/>
          </ac:cxnSpMkLst>
        </pc:cxnChg>
        <pc:cxnChg chg="add del">
          <ac:chgData name="Cristian Chilipirea" userId="34ab170da5908fc4" providerId="LiveId" clId="{657DC964-B470-42A9-AA52-9F1F849BFB76}" dt="2019-10-13T10:16:41.566" v="347"/>
          <ac:cxnSpMkLst>
            <pc:docMk/>
            <pc:sldMk cId="2419727947" sldId="522"/>
            <ac:cxnSpMk id="33" creationId="{A7BEA436-8E4E-40E7-A898-0FF834DD7A08}"/>
          </ac:cxnSpMkLst>
        </pc:cxnChg>
        <pc:cxnChg chg="add del">
          <ac:chgData name="Cristian Chilipirea" userId="34ab170da5908fc4" providerId="LiveId" clId="{657DC964-B470-42A9-AA52-9F1F849BFB76}" dt="2019-10-13T10:16:41.566" v="347"/>
          <ac:cxnSpMkLst>
            <pc:docMk/>
            <pc:sldMk cId="2419727947" sldId="522"/>
            <ac:cxnSpMk id="40" creationId="{7E7BC91E-7A7C-4C43-A345-8B96E812DD09}"/>
          </ac:cxnSpMkLst>
        </pc:cxnChg>
        <pc:cxnChg chg="add del">
          <ac:chgData name="Cristian Chilipirea" userId="34ab170da5908fc4" providerId="LiveId" clId="{657DC964-B470-42A9-AA52-9F1F849BFB76}" dt="2019-10-13T10:16:41.566" v="347"/>
          <ac:cxnSpMkLst>
            <pc:docMk/>
            <pc:sldMk cId="2419727947" sldId="522"/>
            <ac:cxnSpMk id="41" creationId="{214BF3AC-B87A-4DE2-AD0A-1BACE5F9F3E1}"/>
          </ac:cxnSpMkLst>
        </pc:cxnChg>
        <pc:cxnChg chg="add del">
          <ac:chgData name="Cristian Chilipirea" userId="34ab170da5908fc4" providerId="LiveId" clId="{657DC964-B470-42A9-AA52-9F1F849BFB76}" dt="2019-10-13T10:16:41.566" v="347"/>
          <ac:cxnSpMkLst>
            <pc:docMk/>
            <pc:sldMk cId="2419727947" sldId="522"/>
            <ac:cxnSpMk id="42" creationId="{D5EF20BD-B6CB-47EC-B598-5A12F8EA78BF}"/>
          </ac:cxnSpMkLst>
        </pc:cxnChg>
        <pc:cxnChg chg="add del">
          <ac:chgData name="Cristian Chilipirea" userId="34ab170da5908fc4" providerId="LiveId" clId="{657DC964-B470-42A9-AA52-9F1F849BFB76}" dt="2019-10-13T10:16:41.566" v="347"/>
          <ac:cxnSpMkLst>
            <pc:docMk/>
            <pc:sldMk cId="2419727947" sldId="522"/>
            <ac:cxnSpMk id="43" creationId="{E3663A74-8493-4A7E-A528-F3A74B39B7BD}"/>
          </ac:cxnSpMkLst>
        </pc:cxnChg>
        <pc:cxnChg chg="add del">
          <ac:chgData name="Cristian Chilipirea" userId="34ab170da5908fc4" providerId="LiveId" clId="{657DC964-B470-42A9-AA52-9F1F849BFB76}" dt="2019-10-13T10:16:41.566" v="347"/>
          <ac:cxnSpMkLst>
            <pc:docMk/>
            <pc:sldMk cId="2419727947" sldId="522"/>
            <ac:cxnSpMk id="44" creationId="{CC66D125-6B8F-4746-931D-11E6A720FF26}"/>
          </ac:cxnSpMkLst>
        </pc:cxnChg>
        <pc:cxnChg chg="add del">
          <ac:chgData name="Cristian Chilipirea" userId="34ab170da5908fc4" providerId="LiveId" clId="{657DC964-B470-42A9-AA52-9F1F849BFB76}" dt="2019-10-13T10:16:41.566" v="347"/>
          <ac:cxnSpMkLst>
            <pc:docMk/>
            <pc:sldMk cId="2419727947" sldId="522"/>
            <ac:cxnSpMk id="49" creationId="{77C5CD1A-1A2E-45D8-9310-AF6BF0E47926}"/>
          </ac:cxnSpMkLst>
        </pc:cxnChg>
        <pc:cxnChg chg="add del">
          <ac:chgData name="Cristian Chilipirea" userId="34ab170da5908fc4" providerId="LiveId" clId="{657DC964-B470-42A9-AA52-9F1F849BFB76}" dt="2019-10-13T10:16:41.566" v="347"/>
          <ac:cxnSpMkLst>
            <pc:docMk/>
            <pc:sldMk cId="2419727947" sldId="522"/>
            <ac:cxnSpMk id="50" creationId="{6750C7E2-FD60-417B-B506-061638310554}"/>
          </ac:cxnSpMkLst>
        </pc:cxnChg>
        <pc:cxnChg chg="add del">
          <ac:chgData name="Cristian Chilipirea" userId="34ab170da5908fc4" providerId="LiveId" clId="{657DC964-B470-42A9-AA52-9F1F849BFB76}" dt="2019-10-13T10:16:41.566" v="347"/>
          <ac:cxnSpMkLst>
            <pc:docMk/>
            <pc:sldMk cId="2419727947" sldId="522"/>
            <ac:cxnSpMk id="51" creationId="{DF1F48AC-A4DE-42CF-B332-EBF72E92E8EE}"/>
          </ac:cxnSpMkLst>
        </pc:cxnChg>
        <pc:cxnChg chg="add del">
          <ac:chgData name="Cristian Chilipirea" userId="34ab170da5908fc4" providerId="LiveId" clId="{657DC964-B470-42A9-AA52-9F1F849BFB76}" dt="2019-10-13T10:16:41.566" v="347"/>
          <ac:cxnSpMkLst>
            <pc:docMk/>
            <pc:sldMk cId="2419727947" sldId="522"/>
            <ac:cxnSpMk id="52" creationId="{2EF72560-7E68-4271-AA7A-8ECD4AC2EE6A}"/>
          </ac:cxnSpMkLst>
        </pc:cxnChg>
        <pc:cxnChg chg="add del">
          <ac:chgData name="Cristian Chilipirea" userId="34ab170da5908fc4" providerId="LiveId" clId="{657DC964-B470-42A9-AA52-9F1F849BFB76}" dt="2019-10-13T10:16:41.566" v="347"/>
          <ac:cxnSpMkLst>
            <pc:docMk/>
            <pc:sldMk cId="2419727947" sldId="522"/>
            <ac:cxnSpMk id="53" creationId="{E48BB2A4-89A8-4DAC-B037-0BCB754BE31D}"/>
          </ac:cxnSpMkLst>
        </pc:cxnChg>
        <pc:cxnChg chg="add del">
          <ac:chgData name="Cristian Chilipirea" userId="34ab170da5908fc4" providerId="LiveId" clId="{657DC964-B470-42A9-AA52-9F1F849BFB76}" dt="2019-10-13T10:16:41.566" v="347"/>
          <ac:cxnSpMkLst>
            <pc:docMk/>
            <pc:sldMk cId="2419727947" sldId="522"/>
            <ac:cxnSpMk id="56" creationId="{88218B97-9EFF-4570-8DAB-B9BCFB6A8F40}"/>
          </ac:cxnSpMkLst>
        </pc:cxnChg>
        <pc:cxnChg chg="add del">
          <ac:chgData name="Cristian Chilipirea" userId="34ab170da5908fc4" providerId="LiveId" clId="{657DC964-B470-42A9-AA52-9F1F849BFB76}" dt="2019-10-13T10:16:41.566" v="347"/>
          <ac:cxnSpMkLst>
            <pc:docMk/>
            <pc:sldMk cId="2419727947" sldId="522"/>
            <ac:cxnSpMk id="57" creationId="{5039C38F-7C02-497C-8401-3A556FCA3788}"/>
          </ac:cxnSpMkLst>
        </pc:cxnChg>
        <pc:cxnChg chg="add del">
          <ac:chgData name="Cristian Chilipirea" userId="34ab170da5908fc4" providerId="LiveId" clId="{657DC964-B470-42A9-AA52-9F1F849BFB76}" dt="2019-10-13T10:16:41.566" v="347"/>
          <ac:cxnSpMkLst>
            <pc:docMk/>
            <pc:sldMk cId="2419727947" sldId="522"/>
            <ac:cxnSpMk id="58" creationId="{C88F3BB8-B7C0-40E0-8814-FD676C47DDB4}"/>
          </ac:cxnSpMkLst>
        </pc:cxnChg>
        <pc:cxnChg chg="add del">
          <ac:chgData name="Cristian Chilipirea" userId="34ab170da5908fc4" providerId="LiveId" clId="{657DC964-B470-42A9-AA52-9F1F849BFB76}" dt="2019-10-13T10:16:41.566" v="347"/>
          <ac:cxnSpMkLst>
            <pc:docMk/>
            <pc:sldMk cId="2419727947" sldId="522"/>
            <ac:cxnSpMk id="64" creationId="{79F28AA5-9422-419D-B167-2D52AD0EE2A3}"/>
          </ac:cxnSpMkLst>
        </pc:cxnChg>
        <pc:cxnChg chg="add del">
          <ac:chgData name="Cristian Chilipirea" userId="34ab170da5908fc4" providerId="LiveId" clId="{657DC964-B470-42A9-AA52-9F1F849BFB76}" dt="2019-10-13T10:16:41.566" v="347"/>
          <ac:cxnSpMkLst>
            <pc:docMk/>
            <pc:sldMk cId="2419727947" sldId="522"/>
            <ac:cxnSpMk id="65" creationId="{7D566FD0-E5A2-444E-8A41-CEB7AB3F1697}"/>
          </ac:cxnSpMkLst>
        </pc:cxnChg>
        <pc:cxnChg chg="add del">
          <ac:chgData name="Cristian Chilipirea" userId="34ab170da5908fc4" providerId="LiveId" clId="{657DC964-B470-42A9-AA52-9F1F849BFB76}" dt="2019-10-13T10:16:41.566" v="347"/>
          <ac:cxnSpMkLst>
            <pc:docMk/>
            <pc:sldMk cId="2419727947" sldId="522"/>
            <ac:cxnSpMk id="75" creationId="{91CE7D70-1B0D-4E66-BD1F-98A8B4500885}"/>
          </ac:cxnSpMkLst>
        </pc:cxnChg>
        <pc:cxnChg chg="add del">
          <ac:chgData name="Cristian Chilipirea" userId="34ab170da5908fc4" providerId="LiveId" clId="{657DC964-B470-42A9-AA52-9F1F849BFB76}" dt="2019-10-13T10:16:41.566" v="347"/>
          <ac:cxnSpMkLst>
            <pc:docMk/>
            <pc:sldMk cId="2419727947" sldId="522"/>
            <ac:cxnSpMk id="76" creationId="{D05B8219-6E88-439A-A44E-148D4D643059}"/>
          </ac:cxnSpMkLst>
        </pc:cxnChg>
        <pc:cxnChg chg="add del">
          <ac:chgData name="Cristian Chilipirea" userId="34ab170da5908fc4" providerId="LiveId" clId="{657DC964-B470-42A9-AA52-9F1F849BFB76}" dt="2019-10-13T10:16:41.566" v="347"/>
          <ac:cxnSpMkLst>
            <pc:docMk/>
            <pc:sldMk cId="2419727947" sldId="522"/>
            <ac:cxnSpMk id="77" creationId="{7E03FD22-0CE3-49B6-AE7A-F8B89BAF4ECC}"/>
          </ac:cxnSpMkLst>
        </pc:cxnChg>
        <pc:cxnChg chg="add del">
          <ac:chgData name="Cristian Chilipirea" userId="34ab170da5908fc4" providerId="LiveId" clId="{657DC964-B470-42A9-AA52-9F1F849BFB76}" dt="2019-10-13T10:16:41.566" v="347"/>
          <ac:cxnSpMkLst>
            <pc:docMk/>
            <pc:sldMk cId="2419727947" sldId="522"/>
            <ac:cxnSpMk id="78" creationId="{D413BF29-62B1-4065-85B8-07289A5281D4}"/>
          </ac:cxnSpMkLst>
        </pc:cxnChg>
        <pc:cxnChg chg="add del">
          <ac:chgData name="Cristian Chilipirea" userId="34ab170da5908fc4" providerId="LiveId" clId="{657DC964-B470-42A9-AA52-9F1F849BFB76}" dt="2019-10-13T10:16:41.566" v="347"/>
          <ac:cxnSpMkLst>
            <pc:docMk/>
            <pc:sldMk cId="2419727947" sldId="522"/>
            <ac:cxnSpMk id="79" creationId="{FAB77FFF-B88C-40D0-A016-8A329744BD58}"/>
          </ac:cxnSpMkLst>
        </pc:cxnChg>
        <pc:cxnChg chg="add">
          <ac:chgData name="Cristian Chilipirea" userId="34ab170da5908fc4" providerId="LiveId" clId="{657DC964-B470-42A9-AA52-9F1F849BFB76}" dt="2019-10-13T10:16:41.590" v="348"/>
          <ac:cxnSpMkLst>
            <pc:docMk/>
            <pc:sldMk cId="2419727947" sldId="522"/>
            <ac:cxnSpMk id="106" creationId="{9DE01E3E-024E-415C-ADB8-14C3C37E214C}"/>
          </ac:cxnSpMkLst>
        </pc:cxnChg>
        <pc:cxnChg chg="add">
          <ac:chgData name="Cristian Chilipirea" userId="34ab170da5908fc4" providerId="LiveId" clId="{657DC964-B470-42A9-AA52-9F1F849BFB76}" dt="2019-10-13T10:16:41.590" v="348"/>
          <ac:cxnSpMkLst>
            <pc:docMk/>
            <pc:sldMk cId="2419727947" sldId="522"/>
            <ac:cxnSpMk id="107" creationId="{9DC6CBE4-7449-4146-A4E9-23694D8D8F54}"/>
          </ac:cxnSpMkLst>
        </pc:cxnChg>
        <pc:cxnChg chg="add">
          <ac:chgData name="Cristian Chilipirea" userId="34ab170da5908fc4" providerId="LiveId" clId="{657DC964-B470-42A9-AA52-9F1F849BFB76}" dt="2019-10-13T10:16:41.590" v="348"/>
          <ac:cxnSpMkLst>
            <pc:docMk/>
            <pc:sldMk cId="2419727947" sldId="522"/>
            <ac:cxnSpMk id="108" creationId="{F0A3556A-BABB-4F56-8434-F245C0E54DBC}"/>
          </ac:cxnSpMkLst>
        </pc:cxnChg>
        <pc:cxnChg chg="add">
          <ac:chgData name="Cristian Chilipirea" userId="34ab170da5908fc4" providerId="LiveId" clId="{657DC964-B470-42A9-AA52-9F1F849BFB76}" dt="2019-10-13T10:16:41.590" v="348"/>
          <ac:cxnSpMkLst>
            <pc:docMk/>
            <pc:sldMk cId="2419727947" sldId="522"/>
            <ac:cxnSpMk id="109" creationId="{4A08773D-4F97-425B-A484-68EF0EC38787}"/>
          </ac:cxnSpMkLst>
        </pc:cxnChg>
        <pc:cxnChg chg="add">
          <ac:chgData name="Cristian Chilipirea" userId="34ab170da5908fc4" providerId="LiveId" clId="{657DC964-B470-42A9-AA52-9F1F849BFB76}" dt="2019-10-13T10:16:41.590" v="348"/>
          <ac:cxnSpMkLst>
            <pc:docMk/>
            <pc:sldMk cId="2419727947" sldId="522"/>
            <ac:cxnSpMk id="110" creationId="{EA121BC7-9161-4C37-B2C3-468479F14382}"/>
          </ac:cxnSpMkLst>
        </pc:cxnChg>
        <pc:cxnChg chg="add">
          <ac:chgData name="Cristian Chilipirea" userId="34ab170da5908fc4" providerId="LiveId" clId="{657DC964-B470-42A9-AA52-9F1F849BFB76}" dt="2019-10-13T10:16:41.590" v="348"/>
          <ac:cxnSpMkLst>
            <pc:docMk/>
            <pc:sldMk cId="2419727947" sldId="522"/>
            <ac:cxnSpMk id="111" creationId="{0274FA18-0511-4B4B-9819-6E7D3BC86A50}"/>
          </ac:cxnSpMkLst>
        </pc:cxnChg>
        <pc:cxnChg chg="add">
          <ac:chgData name="Cristian Chilipirea" userId="34ab170da5908fc4" providerId="LiveId" clId="{657DC964-B470-42A9-AA52-9F1F849BFB76}" dt="2019-10-13T10:16:41.590" v="348"/>
          <ac:cxnSpMkLst>
            <pc:docMk/>
            <pc:sldMk cId="2419727947" sldId="522"/>
            <ac:cxnSpMk id="112" creationId="{2DE1ADCC-DB16-467C-B017-62317ADD81DE}"/>
          </ac:cxnSpMkLst>
        </pc:cxnChg>
        <pc:cxnChg chg="add">
          <ac:chgData name="Cristian Chilipirea" userId="34ab170da5908fc4" providerId="LiveId" clId="{657DC964-B470-42A9-AA52-9F1F849BFB76}" dt="2019-10-13T10:16:41.590" v="348"/>
          <ac:cxnSpMkLst>
            <pc:docMk/>
            <pc:sldMk cId="2419727947" sldId="522"/>
            <ac:cxnSpMk id="113" creationId="{126AB2B3-4A9C-421E-9040-F8CAE153C149}"/>
          </ac:cxnSpMkLst>
        </pc:cxnChg>
        <pc:cxnChg chg="add">
          <ac:chgData name="Cristian Chilipirea" userId="34ab170da5908fc4" providerId="LiveId" clId="{657DC964-B470-42A9-AA52-9F1F849BFB76}" dt="2019-10-13T10:16:41.590" v="348"/>
          <ac:cxnSpMkLst>
            <pc:docMk/>
            <pc:sldMk cId="2419727947" sldId="522"/>
            <ac:cxnSpMk id="114" creationId="{F150DD8D-CF69-4CA2-869A-41EC4FDAC617}"/>
          </ac:cxnSpMkLst>
        </pc:cxnChg>
        <pc:cxnChg chg="add">
          <ac:chgData name="Cristian Chilipirea" userId="34ab170da5908fc4" providerId="LiveId" clId="{657DC964-B470-42A9-AA52-9F1F849BFB76}" dt="2019-10-13T10:16:41.590" v="348"/>
          <ac:cxnSpMkLst>
            <pc:docMk/>
            <pc:sldMk cId="2419727947" sldId="522"/>
            <ac:cxnSpMk id="115" creationId="{7E459A0B-9537-49C7-87D6-864EFDDADB44}"/>
          </ac:cxnSpMkLst>
        </pc:cxnChg>
        <pc:cxnChg chg="add">
          <ac:chgData name="Cristian Chilipirea" userId="34ab170da5908fc4" providerId="LiveId" clId="{657DC964-B470-42A9-AA52-9F1F849BFB76}" dt="2019-10-13T10:16:41.590" v="348"/>
          <ac:cxnSpMkLst>
            <pc:docMk/>
            <pc:sldMk cId="2419727947" sldId="522"/>
            <ac:cxnSpMk id="116" creationId="{98577D3B-585D-4B63-B1BB-DF14EA9F4DDA}"/>
          </ac:cxnSpMkLst>
        </pc:cxnChg>
        <pc:cxnChg chg="add">
          <ac:chgData name="Cristian Chilipirea" userId="34ab170da5908fc4" providerId="LiveId" clId="{657DC964-B470-42A9-AA52-9F1F849BFB76}" dt="2019-10-13T10:16:41.590" v="348"/>
          <ac:cxnSpMkLst>
            <pc:docMk/>
            <pc:sldMk cId="2419727947" sldId="522"/>
            <ac:cxnSpMk id="117" creationId="{55EBC7D1-6E63-43AA-A060-7AC40C753EF9}"/>
          </ac:cxnSpMkLst>
        </pc:cxnChg>
        <pc:cxnChg chg="add">
          <ac:chgData name="Cristian Chilipirea" userId="34ab170da5908fc4" providerId="LiveId" clId="{657DC964-B470-42A9-AA52-9F1F849BFB76}" dt="2019-10-13T10:16:41.590" v="348"/>
          <ac:cxnSpMkLst>
            <pc:docMk/>
            <pc:sldMk cId="2419727947" sldId="522"/>
            <ac:cxnSpMk id="124" creationId="{F503B713-D22F-475C-AC8E-D4991DD3692B}"/>
          </ac:cxnSpMkLst>
        </pc:cxnChg>
        <pc:cxnChg chg="add">
          <ac:chgData name="Cristian Chilipirea" userId="34ab170da5908fc4" providerId="LiveId" clId="{657DC964-B470-42A9-AA52-9F1F849BFB76}" dt="2019-10-13T10:16:41.590" v="348"/>
          <ac:cxnSpMkLst>
            <pc:docMk/>
            <pc:sldMk cId="2419727947" sldId="522"/>
            <ac:cxnSpMk id="125" creationId="{2F9C8783-0E1A-4152-B65F-60AE6E0FED91}"/>
          </ac:cxnSpMkLst>
        </pc:cxnChg>
        <pc:cxnChg chg="add">
          <ac:chgData name="Cristian Chilipirea" userId="34ab170da5908fc4" providerId="LiveId" clId="{657DC964-B470-42A9-AA52-9F1F849BFB76}" dt="2019-10-13T10:16:41.590" v="348"/>
          <ac:cxnSpMkLst>
            <pc:docMk/>
            <pc:sldMk cId="2419727947" sldId="522"/>
            <ac:cxnSpMk id="126" creationId="{2D823BE7-539E-4017-83EE-F7DF69AFE5BA}"/>
          </ac:cxnSpMkLst>
        </pc:cxnChg>
        <pc:cxnChg chg="add">
          <ac:chgData name="Cristian Chilipirea" userId="34ab170da5908fc4" providerId="LiveId" clId="{657DC964-B470-42A9-AA52-9F1F849BFB76}" dt="2019-10-13T10:16:41.590" v="348"/>
          <ac:cxnSpMkLst>
            <pc:docMk/>
            <pc:sldMk cId="2419727947" sldId="522"/>
            <ac:cxnSpMk id="127" creationId="{6B8C1BF0-E420-4240-9C67-9D698DBBF624}"/>
          </ac:cxnSpMkLst>
        </pc:cxnChg>
        <pc:cxnChg chg="add">
          <ac:chgData name="Cristian Chilipirea" userId="34ab170da5908fc4" providerId="LiveId" clId="{657DC964-B470-42A9-AA52-9F1F849BFB76}" dt="2019-10-13T10:16:41.590" v="348"/>
          <ac:cxnSpMkLst>
            <pc:docMk/>
            <pc:sldMk cId="2419727947" sldId="522"/>
            <ac:cxnSpMk id="128" creationId="{95926029-3120-41D5-946E-4CE7767236F3}"/>
          </ac:cxnSpMkLst>
        </pc:cxnChg>
        <pc:cxnChg chg="add">
          <ac:chgData name="Cristian Chilipirea" userId="34ab170da5908fc4" providerId="LiveId" clId="{657DC964-B470-42A9-AA52-9F1F849BFB76}" dt="2019-10-13T10:16:41.590" v="348"/>
          <ac:cxnSpMkLst>
            <pc:docMk/>
            <pc:sldMk cId="2419727947" sldId="522"/>
            <ac:cxnSpMk id="133" creationId="{5FA2A6F8-A368-4E46-AF00-05C0BF6DD9F5}"/>
          </ac:cxnSpMkLst>
        </pc:cxnChg>
        <pc:cxnChg chg="add">
          <ac:chgData name="Cristian Chilipirea" userId="34ab170da5908fc4" providerId="LiveId" clId="{657DC964-B470-42A9-AA52-9F1F849BFB76}" dt="2019-10-13T10:16:41.590" v="348"/>
          <ac:cxnSpMkLst>
            <pc:docMk/>
            <pc:sldMk cId="2419727947" sldId="522"/>
            <ac:cxnSpMk id="134" creationId="{C5E14582-C00B-4C24-A18F-96C94C309FD0}"/>
          </ac:cxnSpMkLst>
        </pc:cxnChg>
        <pc:cxnChg chg="add">
          <ac:chgData name="Cristian Chilipirea" userId="34ab170da5908fc4" providerId="LiveId" clId="{657DC964-B470-42A9-AA52-9F1F849BFB76}" dt="2019-10-13T10:16:41.590" v="348"/>
          <ac:cxnSpMkLst>
            <pc:docMk/>
            <pc:sldMk cId="2419727947" sldId="522"/>
            <ac:cxnSpMk id="135" creationId="{A4F4C3CF-E327-4E5C-AB19-069643DF5970}"/>
          </ac:cxnSpMkLst>
        </pc:cxnChg>
        <pc:cxnChg chg="add">
          <ac:chgData name="Cristian Chilipirea" userId="34ab170da5908fc4" providerId="LiveId" clId="{657DC964-B470-42A9-AA52-9F1F849BFB76}" dt="2019-10-13T10:16:41.590" v="348"/>
          <ac:cxnSpMkLst>
            <pc:docMk/>
            <pc:sldMk cId="2419727947" sldId="522"/>
            <ac:cxnSpMk id="136" creationId="{091C440F-AE2A-4948-B5B3-9690F1894EE0}"/>
          </ac:cxnSpMkLst>
        </pc:cxnChg>
        <pc:cxnChg chg="add">
          <ac:chgData name="Cristian Chilipirea" userId="34ab170da5908fc4" providerId="LiveId" clId="{657DC964-B470-42A9-AA52-9F1F849BFB76}" dt="2019-10-13T10:16:41.590" v="348"/>
          <ac:cxnSpMkLst>
            <pc:docMk/>
            <pc:sldMk cId="2419727947" sldId="522"/>
            <ac:cxnSpMk id="137" creationId="{BC1CE422-2103-4B1E-A2ED-D2597A6D631A}"/>
          </ac:cxnSpMkLst>
        </pc:cxnChg>
        <pc:cxnChg chg="add">
          <ac:chgData name="Cristian Chilipirea" userId="34ab170da5908fc4" providerId="LiveId" clId="{657DC964-B470-42A9-AA52-9F1F849BFB76}" dt="2019-10-13T10:16:41.590" v="348"/>
          <ac:cxnSpMkLst>
            <pc:docMk/>
            <pc:sldMk cId="2419727947" sldId="522"/>
            <ac:cxnSpMk id="140" creationId="{7D356A5C-5722-45A8-886D-AE4765200540}"/>
          </ac:cxnSpMkLst>
        </pc:cxnChg>
        <pc:cxnChg chg="add">
          <ac:chgData name="Cristian Chilipirea" userId="34ab170da5908fc4" providerId="LiveId" clId="{657DC964-B470-42A9-AA52-9F1F849BFB76}" dt="2019-10-13T10:16:41.590" v="348"/>
          <ac:cxnSpMkLst>
            <pc:docMk/>
            <pc:sldMk cId="2419727947" sldId="522"/>
            <ac:cxnSpMk id="141" creationId="{097D4D43-FAD9-4C40-A7B2-4763BBB3D5B4}"/>
          </ac:cxnSpMkLst>
        </pc:cxnChg>
        <pc:cxnChg chg="add">
          <ac:chgData name="Cristian Chilipirea" userId="34ab170da5908fc4" providerId="LiveId" clId="{657DC964-B470-42A9-AA52-9F1F849BFB76}" dt="2019-10-13T10:16:41.590" v="348"/>
          <ac:cxnSpMkLst>
            <pc:docMk/>
            <pc:sldMk cId="2419727947" sldId="522"/>
            <ac:cxnSpMk id="142" creationId="{87729FF8-F817-4C04-8E9D-921D69A6B7FE}"/>
          </ac:cxnSpMkLst>
        </pc:cxnChg>
        <pc:cxnChg chg="add">
          <ac:chgData name="Cristian Chilipirea" userId="34ab170da5908fc4" providerId="LiveId" clId="{657DC964-B470-42A9-AA52-9F1F849BFB76}" dt="2019-10-13T10:16:41.590" v="348"/>
          <ac:cxnSpMkLst>
            <pc:docMk/>
            <pc:sldMk cId="2419727947" sldId="522"/>
            <ac:cxnSpMk id="148" creationId="{F5559F48-5666-4715-B892-0236F0C69EDC}"/>
          </ac:cxnSpMkLst>
        </pc:cxnChg>
        <pc:cxnChg chg="add">
          <ac:chgData name="Cristian Chilipirea" userId="34ab170da5908fc4" providerId="LiveId" clId="{657DC964-B470-42A9-AA52-9F1F849BFB76}" dt="2019-10-13T10:16:41.590" v="348"/>
          <ac:cxnSpMkLst>
            <pc:docMk/>
            <pc:sldMk cId="2419727947" sldId="522"/>
            <ac:cxnSpMk id="149" creationId="{3FC22D49-BF4E-4F89-8AB5-F130F885EAE8}"/>
          </ac:cxnSpMkLst>
        </pc:cxnChg>
        <pc:cxnChg chg="add">
          <ac:chgData name="Cristian Chilipirea" userId="34ab170da5908fc4" providerId="LiveId" clId="{657DC964-B470-42A9-AA52-9F1F849BFB76}" dt="2019-10-13T10:16:41.590" v="348"/>
          <ac:cxnSpMkLst>
            <pc:docMk/>
            <pc:sldMk cId="2419727947" sldId="522"/>
            <ac:cxnSpMk id="159" creationId="{C91E759F-BFC3-43F4-AAD0-0EA330886DEC}"/>
          </ac:cxnSpMkLst>
        </pc:cxnChg>
        <pc:cxnChg chg="add">
          <ac:chgData name="Cristian Chilipirea" userId="34ab170da5908fc4" providerId="LiveId" clId="{657DC964-B470-42A9-AA52-9F1F849BFB76}" dt="2019-10-13T10:16:41.590" v="348"/>
          <ac:cxnSpMkLst>
            <pc:docMk/>
            <pc:sldMk cId="2419727947" sldId="522"/>
            <ac:cxnSpMk id="160" creationId="{3DF1686B-C794-4474-8F52-4E2FA4DE35AF}"/>
          </ac:cxnSpMkLst>
        </pc:cxnChg>
        <pc:cxnChg chg="add">
          <ac:chgData name="Cristian Chilipirea" userId="34ab170da5908fc4" providerId="LiveId" clId="{657DC964-B470-42A9-AA52-9F1F849BFB76}" dt="2019-10-13T10:16:41.590" v="348"/>
          <ac:cxnSpMkLst>
            <pc:docMk/>
            <pc:sldMk cId="2419727947" sldId="522"/>
            <ac:cxnSpMk id="161" creationId="{1D2E4C59-27B3-4FD6-AB0B-A3415E3CBD91}"/>
          </ac:cxnSpMkLst>
        </pc:cxnChg>
        <pc:cxnChg chg="add">
          <ac:chgData name="Cristian Chilipirea" userId="34ab170da5908fc4" providerId="LiveId" clId="{657DC964-B470-42A9-AA52-9F1F849BFB76}" dt="2019-10-13T10:16:41.590" v="348"/>
          <ac:cxnSpMkLst>
            <pc:docMk/>
            <pc:sldMk cId="2419727947" sldId="522"/>
            <ac:cxnSpMk id="162" creationId="{A2CB86A2-2C99-4E75-B5BD-25644DAE4677}"/>
          </ac:cxnSpMkLst>
        </pc:cxnChg>
        <pc:cxnChg chg="add">
          <ac:chgData name="Cristian Chilipirea" userId="34ab170da5908fc4" providerId="LiveId" clId="{657DC964-B470-42A9-AA52-9F1F849BFB76}" dt="2019-10-13T10:16:41.590" v="348"/>
          <ac:cxnSpMkLst>
            <pc:docMk/>
            <pc:sldMk cId="2419727947" sldId="522"/>
            <ac:cxnSpMk id="163" creationId="{EFB89878-8CD7-4352-A158-F5A038284E71}"/>
          </ac:cxnSpMkLst>
        </pc:cxnChg>
      </pc:sldChg>
      <pc:sldChg chg="addSp delSp modSp add">
        <pc:chgData name="Cristian Chilipirea" userId="34ab170da5908fc4" providerId="LiveId" clId="{657DC964-B470-42A9-AA52-9F1F849BFB76}" dt="2019-10-13T10:17:02.857" v="355" actId="1076"/>
        <pc:sldMkLst>
          <pc:docMk/>
          <pc:sldMk cId="568674813" sldId="523"/>
        </pc:sldMkLst>
        <pc:spChg chg="mod">
          <ac:chgData name="Cristian Chilipirea" userId="34ab170da5908fc4" providerId="LiveId" clId="{657DC964-B470-42A9-AA52-9F1F849BFB76}" dt="2019-10-13T10:16:50.102" v="350"/>
          <ac:spMkLst>
            <pc:docMk/>
            <pc:sldMk cId="568674813" sldId="523"/>
            <ac:spMk id="2" creationId="{EB66310C-427B-4F58-8EA0-73C5C5F2423B}"/>
          </ac:spMkLst>
        </pc:spChg>
        <pc:spChg chg="del">
          <ac:chgData name="Cristian Chilipirea" userId="34ab170da5908fc4" providerId="LiveId" clId="{657DC964-B470-42A9-AA52-9F1F849BFB76}" dt="2019-10-13T10:16:52.111" v="351" actId="478"/>
          <ac:spMkLst>
            <pc:docMk/>
            <pc:sldMk cId="568674813" sldId="523"/>
            <ac:spMk id="3" creationId="{F39AB96C-DE42-48CA-90FE-63CC431DB49D}"/>
          </ac:spMkLst>
        </pc:spChg>
        <pc:graphicFrameChg chg="add mod">
          <ac:chgData name="Cristian Chilipirea" userId="34ab170da5908fc4" providerId="LiveId" clId="{657DC964-B470-42A9-AA52-9F1F849BFB76}" dt="2019-10-13T10:17:02.857" v="355" actId="1076"/>
          <ac:graphicFrameMkLst>
            <pc:docMk/>
            <pc:sldMk cId="568674813" sldId="523"/>
            <ac:graphicFrameMk id="4" creationId="{537A0AFD-A8A3-4531-9847-77E36BECE0CF}"/>
          </ac:graphicFrameMkLst>
        </pc:graphicFrameChg>
      </pc:sldChg>
      <pc:sldChg chg="addSp delSp modSp add">
        <pc:chgData name="Cristian Chilipirea" userId="34ab170da5908fc4" providerId="LiveId" clId="{657DC964-B470-42A9-AA52-9F1F849BFB76}" dt="2019-10-13T10:17:21.821" v="362" actId="1076"/>
        <pc:sldMkLst>
          <pc:docMk/>
          <pc:sldMk cId="1987589617" sldId="524"/>
        </pc:sldMkLst>
        <pc:spChg chg="mod">
          <ac:chgData name="Cristian Chilipirea" userId="34ab170da5908fc4" providerId="LiveId" clId="{657DC964-B470-42A9-AA52-9F1F849BFB76}" dt="2019-10-13T10:17:09.966" v="357"/>
          <ac:spMkLst>
            <pc:docMk/>
            <pc:sldMk cId="1987589617" sldId="524"/>
            <ac:spMk id="2" creationId="{C6BD3D02-7CA8-4625-B651-F4DA6A7C633C}"/>
          </ac:spMkLst>
        </pc:spChg>
        <pc:spChg chg="del">
          <ac:chgData name="Cristian Chilipirea" userId="34ab170da5908fc4" providerId="LiveId" clId="{657DC964-B470-42A9-AA52-9F1F849BFB76}" dt="2019-10-13T10:17:11.799" v="358" actId="478"/>
          <ac:spMkLst>
            <pc:docMk/>
            <pc:sldMk cId="1987589617" sldId="524"/>
            <ac:spMk id="3" creationId="{BA25FF93-3651-4922-B730-702FB1DA2594}"/>
          </ac:spMkLst>
        </pc:spChg>
        <pc:graphicFrameChg chg="add mod">
          <ac:chgData name="Cristian Chilipirea" userId="34ab170da5908fc4" providerId="LiveId" clId="{657DC964-B470-42A9-AA52-9F1F849BFB76}" dt="2019-10-13T10:17:21.821" v="362" actId="1076"/>
          <ac:graphicFrameMkLst>
            <pc:docMk/>
            <pc:sldMk cId="1987589617" sldId="524"/>
            <ac:graphicFrameMk id="4" creationId="{4308753F-69F7-4370-9939-659B3F7FF29E}"/>
          </ac:graphicFrameMkLst>
        </pc:graphicFrameChg>
      </pc:sldChg>
      <pc:sldChg chg="addSp delSp modSp add">
        <pc:chgData name="Cristian Chilipirea" userId="34ab170da5908fc4" providerId="LiveId" clId="{657DC964-B470-42A9-AA52-9F1F849BFB76}" dt="2019-10-13T10:17:36.894" v="369" actId="1076"/>
        <pc:sldMkLst>
          <pc:docMk/>
          <pc:sldMk cId="674383854" sldId="525"/>
        </pc:sldMkLst>
        <pc:spChg chg="mod">
          <ac:chgData name="Cristian Chilipirea" userId="34ab170da5908fc4" providerId="LiveId" clId="{657DC964-B470-42A9-AA52-9F1F849BFB76}" dt="2019-10-13T10:17:27.131" v="364"/>
          <ac:spMkLst>
            <pc:docMk/>
            <pc:sldMk cId="674383854" sldId="525"/>
            <ac:spMk id="2" creationId="{53E58071-1271-4BE4-8075-9A2B19211FBC}"/>
          </ac:spMkLst>
        </pc:spChg>
        <pc:spChg chg="del">
          <ac:chgData name="Cristian Chilipirea" userId="34ab170da5908fc4" providerId="LiveId" clId="{657DC964-B470-42A9-AA52-9F1F849BFB76}" dt="2019-10-13T10:17:28.883" v="365" actId="478"/>
          <ac:spMkLst>
            <pc:docMk/>
            <pc:sldMk cId="674383854" sldId="525"/>
            <ac:spMk id="3" creationId="{130458EF-474F-4FC2-AF9F-1E543E14E52D}"/>
          </ac:spMkLst>
        </pc:spChg>
        <pc:spChg chg="add del">
          <ac:chgData name="Cristian Chilipirea" userId="34ab170da5908fc4" providerId="LiveId" clId="{657DC964-B470-42A9-AA52-9F1F849BFB76}" dt="2019-10-13T10:17:33.848" v="367"/>
          <ac:spMkLst>
            <pc:docMk/>
            <pc:sldMk cId="674383854" sldId="525"/>
            <ac:spMk id="4" creationId="{FCF7AA83-CCE6-4A0A-951D-B5E72E564155}"/>
          </ac:spMkLst>
        </pc:spChg>
        <pc:spChg chg="add mod">
          <ac:chgData name="Cristian Chilipirea" userId="34ab170da5908fc4" providerId="LiveId" clId="{657DC964-B470-42A9-AA52-9F1F849BFB76}" dt="2019-10-13T10:17:36.894" v="369" actId="1076"/>
          <ac:spMkLst>
            <pc:docMk/>
            <pc:sldMk cId="674383854" sldId="525"/>
            <ac:spMk id="5" creationId="{617EF81E-2F86-480A-9173-9ED94517D6FA}"/>
          </ac:spMkLst>
        </pc:spChg>
      </pc:sldChg>
      <pc:sldChg chg="addSp delSp modSp add">
        <pc:chgData name="Cristian Chilipirea" userId="34ab170da5908fc4" providerId="LiveId" clId="{657DC964-B470-42A9-AA52-9F1F849BFB76}" dt="2019-10-13T10:17:50.424" v="375"/>
        <pc:sldMkLst>
          <pc:docMk/>
          <pc:sldMk cId="3106075938" sldId="526"/>
        </pc:sldMkLst>
        <pc:spChg chg="mod">
          <ac:chgData name="Cristian Chilipirea" userId="34ab170da5908fc4" providerId="LiveId" clId="{657DC964-B470-42A9-AA52-9F1F849BFB76}" dt="2019-10-13T10:17:42.443" v="371"/>
          <ac:spMkLst>
            <pc:docMk/>
            <pc:sldMk cId="3106075938" sldId="526"/>
            <ac:spMk id="2" creationId="{31D87FE4-F8D5-4FA2-98C7-1F321DD924CD}"/>
          </ac:spMkLst>
        </pc:spChg>
        <pc:spChg chg="del">
          <ac:chgData name="Cristian Chilipirea" userId="34ab170da5908fc4" providerId="LiveId" clId="{657DC964-B470-42A9-AA52-9F1F849BFB76}" dt="2019-10-13T10:17:45.031" v="372" actId="478"/>
          <ac:spMkLst>
            <pc:docMk/>
            <pc:sldMk cId="3106075938" sldId="526"/>
            <ac:spMk id="3" creationId="{2B0BD7F7-7A5E-4BE2-AEF2-DD3B73ED966A}"/>
          </ac:spMkLst>
        </pc:spChg>
        <pc:spChg chg="add del">
          <ac:chgData name="Cristian Chilipirea" userId="34ab170da5908fc4" providerId="LiveId" clId="{657DC964-B470-42A9-AA52-9F1F849BFB76}" dt="2019-10-13T10:17:50.416" v="374"/>
          <ac:spMkLst>
            <pc:docMk/>
            <pc:sldMk cId="3106075938" sldId="526"/>
            <ac:spMk id="4" creationId="{062F837C-0528-4C85-9F34-2C4589048D64}"/>
          </ac:spMkLst>
        </pc:spChg>
        <pc:spChg chg="add">
          <ac:chgData name="Cristian Chilipirea" userId="34ab170da5908fc4" providerId="LiveId" clId="{657DC964-B470-42A9-AA52-9F1F849BFB76}" dt="2019-10-13T10:17:50.424" v="375"/>
          <ac:spMkLst>
            <pc:docMk/>
            <pc:sldMk cId="3106075938" sldId="526"/>
            <ac:spMk id="5" creationId="{1EE4395D-D8E6-431D-A2B4-C16A1C48BC6F}"/>
          </ac:spMkLst>
        </pc:spChg>
      </pc:sldChg>
      <pc:sldChg chg="addSp delSp modSp add">
        <pc:chgData name="Cristian Chilipirea" userId="34ab170da5908fc4" providerId="LiveId" clId="{657DC964-B470-42A9-AA52-9F1F849BFB76}" dt="2019-10-13T10:18:16.875" v="387" actId="1076"/>
        <pc:sldMkLst>
          <pc:docMk/>
          <pc:sldMk cId="2086232142" sldId="527"/>
        </pc:sldMkLst>
        <pc:spChg chg="mod">
          <ac:chgData name="Cristian Chilipirea" userId="34ab170da5908fc4" providerId="LiveId" clId="{657DC964-B470-42A9-AA52-9F1F849BFB76}" dt="2019-10-13T10:18:14.835" v="386" actId="1076"/>
          <ac:spMkLst>
            <pc:docMk/>
            <pc:sldMk cId="2086232142" sldId="527"/>
            <ac:spMk id="2" creationId="{E082EF3C-728E-4957-89F3-82F4374394E5}"/>
          </ac:spMkLst>
        </pc:spChg>
        <pc:spChg chg="del">
          <ac:chgData name="Cristian Chilipirea" userId="34ab170da5908fc4" providerId="LiveId" clId="{657DC964-B470-42A9-AA52-9F1F849BFB76}" dt="2019-10-13T10:17:59.543" v="378" actId="478"/>
          <ac:spMkLst>
            <pc:docMk/>
            <pc:sldMk cId="2086232142" sldId="527"/>
            <ac:spMk id="3" creationId="{5E3AED7A-715D-4AC1-8BCE-A7E8596451DE}"/>
          </ac:spMkLst>
        </pc:spChg>
        <pc:spChg chg="add del">
          <ac:chgData name="Cristian Chilipirea" userId="34ab170da5908fc4" providerId="LiveId" clId="{657DC964-B470-42A9-AA52-9F1F849BFB76}" dt="2019-10-13T10:18:04.952" v="380"/>
          <ac:spMkLst>
            <pc:docMk/>
            <pc:sldMk cId="2086232142" sldId="527"/>
            <ac:spMk id="4" creationId="{E89DDB27-AF18-405C-9B95-5AAB72C32ACD}"/>
          </ac:spMkLst>
        </pc:spChg>
        <pc:spChg chg="add del">
          <ac:chgData name="Cristian Chilipirea" userId="34ab170da5908fc4" providerId="LiveId" clId="{657DC964-B470-42A9-AA52-9F1F849BFB76}" dt="2019-10-13T10:18:07.023" v="382"/>
          <ac:spMkLst>
            <pc:docMk/>
            <pc:sldMk cId="2086232142" sldId="527"/>
            <ac:spMk id="5" creationId="{51299681-BA4E-4AEC-858D-CCC20AD82B27}"/>
          </ac:spMkLst>
        </pc:spChg>
        <pc:spChg chg="add mod">
          <ac:chgData name="Cristian Chilipirea" userId="34ab170da5908fc4" providerId="LiveId" clId="{657DC964-B470-42A9-AA52-9F1F849BFB76}" dt="2019-10-13T10:18:16.875" v="387" actId="1076"/>
          <ac:spMkLst>
            <pc:docMk/>
            <pc:sldMk cId="2086232142" sldId="527"/>
            <ac:spMk id="6" creationId="{DD3ADD17-1077-47FB-AF1B-957501E71C88}"/>
          </ac:spMkLst>
        </pc:spChg>
      </pc:sldChg>
      <pc:sldChg chg="addSp delSp modSp add modAnim">
        <pc:chgData name="Cristian Chilipirea" userId="34ab170da5908fc4" providerId="LiveId" clId="{657DC964-B470-42A9-AA52-9F1F849BFB76}" dt="2019-10-13T10:19:03.879" v="393"/>
        <pc:sldMkLst>
          <pc:docMk/>
          <pc:sldMk cId="724292230" sldId="528"/>
        </pc:sldMkLst>
        <pc:spChg chg="mod">
          <ac:chgData name="Cristian Chilipirea" userId="34ab170da5908fc4" providerId="LiveId" clId="{657DC964-B470-42A9-AA52-9F1F849BFB76}" dt="2019-10-13T10:18:55.747" v="389"/>
          <ac:spMkLst>
            <pc:docMk/>
            <pc:sldMk cId="724292230" sldId="528"/>
            <ac:spMk id="2" creationId="{FD80E915-DB82-4A54-A3F0-0028BF888C73}"/>
          </ac:spMkLst>
        </pc:spChg>
        <pc:spChg chg="del">
          <ac:chgData name="Cristian Chilipirea" userId="34ab170da5908fc4" providerId="LiveId" clId="{657DC964-B470-42A9-AA52-9F1F849BFB76}" dt="2019-10-13T10:18:58.292" v="390" actId="478"/>
          <ac:spMkLst>
            <pc:docMk/>
            <pc:sldMk cId="724292230" sldId="528"/>
            <ac:spMk id="3" creationId="{574E5438-DDCA-42C0-9359-A89A2CCCDE22}"/>
          </ac:spMkLst>
        </pc:spChg>
        <pc:spChg chg="add del">
          <ac:chgData name="Cristian Chilipirea" userId="34ab170da5908fc4" providerId="LiveId" clId="{657DC964-B470-42A9-AA52-9F1F849BFB76}" dt="2019-10-13T10:19:03.855" v="392"/>
          <ac:spMkLst>
            <pc:docMk/>
            <pc:sldMk cId="724292230" sldId="528"/>
            <ac:spMk id="15" creationId="{D9F37F29-4F5F-4921-BE0B-9458880A9C6D}"/>
          </ac:spMkLst>
        </pc:spChg>
        <pc:spChg chg="add del">
          <ac:chgData name="Cristian Chilipirea" userId="34ab170da5908fc4" providerId="LiveId" clId="{657DC964-B470-42A9-AA52-9F1F849BFB76}" dt="2019-10-13T10:19:03.855" v="392"/>
          <ac:spMkLst>
            <pc:docMk/>
            <pc:sldMk cId="724292230" sldId="528"/>
            <ac:spMk id="16" creationId="{450701D9-D0C4-489D-AAF9-F8D674082628}"/>
          </ac:spMkLst>
        </pc:spChg>
        <pc:spChg chg="add del">
          <ac:chgData name="Cristian Chilipirea" userId="34ab170da5908fc4" providerId="LiveId" clId="{657DC964-B470-42A9-AA52-9F1F849BFB76}" dt="2019-10-13T10:19:03.855" v="392"/>
          <ac:spMkLst>
            <pc:docMk/>
            <pc:sldMk cId="724292230" sldId="528"/>
            <ac:spMk id="23" creationId="{62CC1D6F-65D0-4953-8E69-884DB4332777}"/>
          </ac:spMkLst>
        </pc:spChg>
        <pc:spChg chg="add del">
          <ac:chgData name="Cristian Chilipirea" userId="34ab170da5908fc4" providerId="LiveId" clId="{657DC964-B470-42A9-AA52-9F1F849BFB76}" dt="2019-10-13T10:19:03.855" v="392"/>
          <ac:spMkLst>
            <pc:docMk/>
            <pc:sldMk cId="724292230" sldId="528"/>
            <ac:spMk id="24" creationId="{62BA4EB7-D03F-4D44-A1EF-5E4E2BF4D96E}"/>
          </ac:spMkLst>
        </pc:spChg>
        <pc:spChg chg="add del">
          <ac:chgData name="Cristian Chilipirea" userId="34ab170da5908fc4" providerId="LiveId" clId="{657DC964-B470-42A9-AA52-9F1F849BFB76}" dt="2019-10-13T10:19:03.855" v="392"/>
          <ac:spMkLst>
            <pc:docMk/>
            <pc:sldMk cId="724292230" sldId="528"/>
            <ac:spMk id="39" creationId="{B76511C2-3365-4195-8703-4241364B9A20}"/>
          </ac:spMkLst>
        </pc:spChg>
        <pc:spChg chg="add del">
          <ac:chgData name="Cristian Chilipirea" userId="34ab170da5908fc4" providerId="LiveId" clId="{657DC964-B470-42A9-AA52-9F1F849BFB76}" dt="2019-10-13T10:19:03.855" v="392"/>
          <ac:spMkLst>
            <pc:docMk/>
            <pc:sldMk cId="724292230" sldId="528"/>
            <ac:spMk id="40" creationId="{A78FD600-57BB-40F1-A249-A90D04E254A0}"/>
          </ac:spMkLst>
        </pc:spChg>
        <pc:spChg chg="add">
          <ac:chgData name="Cristian Chilipirea" userId="34ab170da5908fc4" providerId="LiveId" clId="{657DC964-B470-42A9-AA52-9F1F849BFB76}" dt="2019-10-13T10:19:03.879" v="393"/>
          <ac:spMkLst>
            <pc:docMk/>
            <pc:sldMk cId="724292230" sldId="528"/>
            <ac:spMk id="60" creationId="{C52D5C85-8B39-48CE-AA17-6C5AAA677152}"/>
          </ac:spMkLst>
        </pc:spChg>
        <pc:spChg chg="add">
          <ac:chgData name="Cristian Chilipirea" userId="34ab170da5908fc4" providerId="LiveId" clId="{657DC964-B470-42A9-AA52-9F1F849BFB76}" dt="2019-10-13T10:19:03.879" v="393"/>
          <ac:spMkLst>
            <pc:docMk/>
            <pc:sldMk cId="724292230" sldId="528"/>
            <ac:spMk id="61" creationId="{C64EC3A6-0721-4159-83E1-38AFDC3DC2B0}"/>
          </ac:spMkLst>
        </pc:spChg>
        <pc:spChg chg="add">
          <ac:chgData name="Cristian Chilipirea" userId="34ab170da5908fc4" providerId="LiveId" clId="{657DC964-B470-42A9-AA52-9F1F849BFB76}" dt="2019-10-13T10:19:03.879" v="393"/>
          <ac:spMkLst>
            <pc:docMk/>
            <pc:sldMk cId="724292230" sldId="528"/>
            <ac:spMk id="68" creationId="{9EE6B487-7EF4-44B3-823A-FE2B1E6ADCA8}"/>
          </ac:spMkLst>
        </pc:spChg>
        <pc:spChg chg="add">
          <ac:chgData name="Cristian Chilipirea" userId="34ab170da5908fc4" providerId="LiveId" clId="{657DC964-B470-42A9-AA52-9F1F849BFB76}" dt="2019-10-13T10:19:03.879" v="393"/>
          <ac:spMkLst>
            <pc:docMk/>
            <pc:sldMk cId="724292230" sldId="528"/>
            <ac:spMk id="69" creationId="{E0834108-A7AC-4E5A-8637-4D831A902689}"/>
          </ac:spMkLst>
        </pc:spChg>
        <pc:spChg chg="add">
          <ac:chgData name="Cristian Chilipirea" userId="34ab170da5908fc4" providerId="LiveId" clId="{657DC964-B470-42A9-AA52-9F1F849BFB76}" dt="2019-10-13T10:19:03.879" v="393"/>
          <ac:spMkLst>
            <pc:docMk/>
            <pc:sldMk cId="724292230" sldId="528"/>
            <ac:spMk id="84" creationId="{60F15DC5-692E-4CF2-8B8D-256919AE987B}"/>
          </ac:spMkLst>
        </pc:spChg>
        <pc:spChg chg="add">
          <ac:chgData name="Cristian Chilipirea" userId="34ab170da5908fc4" providerId="LiveId" clId="{657DC964-B470-42A9-AA52-9F1F849BFB76}" dt="2019-10-13T10:19:03.879" v="393"/>
          <ac:spMkLst>
            <pc:docMk/>
            <pc:sldMk cId="724292230" sldId="528"/>
            <ac:spMk id="85" creationId="{A00C354D-C52A-4658-A8E1-99B8DED7DABE}"/>
          </ac:spMkLst>
        </pc:spChg>
        <pc:grpChg chg="add del">
          <ac:chgData name="Cristian Chilipirea" userId="34ab170da5908fc4" providerId="LiveId" clId="{657DC964-B470-42A9-AA52-9F1F849BFB76}" dt="2019-10-13T10:19:03.855" v="392"/>
          <ac:grpSpMkLst>
            <pc:docMk/>
            <pc:sldMk cId="724292230" sldId="528"/>
            <ac:grpSpMk id="5" creationId="{FA74CE4D-9BDC-4EE2-8DA0-7BDB04F3CF8C}"/>
          </ac:grpSpMkLst>
        </pc:grpChg>
        <pc:grpChg chg="add del">
          <ac:chgData name="Cristian Chilipirea" userId="34ab170da5908fc4" providerId="LiveId" clId="{657DC964-B470-42A9-AA52-9F1F849BFB76}" dt="2019-10-13T10:19:03.855" v="392"/>
          <ac:grpSpMkLst>
            <pc:docMk/>
            <pc:sldMk cId="724292230" sldId="528"/>
            <ac:grpSpMk id="10" creationId="{BD9755EC-8736-432C-9CC0-5F28BDA5937E}"/>
          </ac:grpSpMkLst>
        </pc:grpChg>
        <pc:grpChg chg="add del">
          <ac:chgData name="Cristian Chilipirea" userId="34ab170da5908fc4" providerId="LiveId" clId="{657DC964-B470-42A9-AA52-9F1F849BFB76}" dt="2019-10-13T10:19:03.855" v="392"/>
          <ac:grpSpMkLst>
            <pc:docMk/>
            <pc:sldMk cId="724292230" sldId="528"/>
            <ac:grpSpMk id="18" creationId="{EEA054D2-C850-47B9-A948-AC52D267F38C}"/>
          </ac:grpSpMkLst>
        </pc:grpChg>
        <pc:grpChg chg="add del">
          <ac:chgData name="Cristian Chilipirea" userId="34ab170da5908fc4" providerId="LiveId" clId="{657DC964-B470-42A9-AA52-9F1F849BFB76}" dt="2019-10-13T10:19:03.855" v="392"/>
          <ac:grpSpMkLst>
            <pc:docMk/>
            <pc:sldMk cId="724292230" sldId="528"/>
            <ac:grpSpMk id="25" creationId="{3AE2112C-1AA2-4761-A24E-E3F0D5699444}"/>
          </ac:grpSpMkLst>
        </pc:grpChg>
        <pc:grpChg chg="add del">
          <ac:chgData name="Cristian Chilipirea" userId="34ab170da5908fc4" providerId="LiveId" clId="{657DC964-B470-42A9-AA52-9F1F849BFB76}" dt="2019-10-13T10:19:03.855" v="392"/>
          <ac:grpSpMkLst>
            <pc:docMk/>
            <pc:sldMk cId="724292230" sldId="528"/>
            <ac:grpSpMk id="29" creationId="{BC3B35DB-F488-491E-A582-406E55580A66}"/>
          </ac:grpSpMkLst>
        </pc:grpChg>
        <pc:grpChg chg="add del">
          <ac:chgData name="Cristian Chilipirea" userId="34ab170da5908fc4" providerId="LiveId" clId="{657DC964-B470-42A9-AA52-9F1F849BFB76}" dt="2019-10-13T10:19:03.855" v="392"/>
          <ac:grpSpMkLst>
            <pc:docMk/>
            <pc:sldMk cId="724292230" sldId="528"/>
            <ac:grpSpMk id="34" creationId="{A44478D8-E0F5-485E-82AF-1AC61CBE2153}"/>
          </ac:grpSpMkLst>
        </pc:grpChg>
        <pc:grpChg chg="add del">
          <ac:chgData name="Cristian Chilipirea" userId="34ab170da5908fc4" providerId="LiveId" clId="{657DC964-B470-42A9-AA52-9F1F849BFB76}" dt="2019-10-13T10:19:03.855" v="392"/>
          <ac:grpSpMkLst>
            <pc:docMk/>
            <pc:sldMk cId="724292230" sldId="528"/>
            <ac:grpSpMk id="41" creationId="{75066997-F9D7-4832-A601-8AA63CB79C0B}"/>
          </ac:grpSpMkLst>
        </pc:grpChg>
        <pc:grpChg chg="add del">
          <ac:chgData name="Cristian Chilipirea" userId="34ab170da5908fc4" providerId="LiveId" clId="{657DC964-B470-42A9-AA52-9F1F849BFB76}" dt="2019-10-13T10:19:03.855" v="392"/>
          <ac:grpSpMkLst>
            <pc:docMk/>
            <pc:sldMk cId="724292230" sldId="528"/>
            <ac:grpSpMk id="45" creationId="{6106CA8E-19D1-42DA-B685-CBD5C3EB3571}"/>
          </ac:grpSpMkLst>
        </pc:grpChg>
        <pc:grpChg chg="add">
          <ac:chgData name="Cristian Chilipirea" userId="34ab170da5908fc4" providerId="LiveId" clId="{657DC964-B470-42A9-AA52-9F1F849BFB76}" dt="2019-10-13T10:19:03.879" v="393"/>
          <ac:grpSpMkLst>
            <pc:docMk/>
            <pc:sldMk cId="724292230" sldId="528"/>
            <ac:grpSpMk id="50" creationId="{4C66FA82-AFBD-4C11-BB55-782236DB2125}"/>
          </ac:grpSpMkLst>
        </pc:grpChg>
        <pc:grpChg chg="add">
          <ac:chgData name="Cristian Chilipirea" userId="34ab170da5908fc4" providerId="LiveId" clId="{657DC964-B470-42A9-AA52-9F1F849BFB76}" dt="2019-10-13T10:19:03.879" v="393"/>
          <ac:grpSpMkLst>
            <pc:docMk/>
            <pc:sldMk cId="724292230" sldId="528"/>
            <ac:grpSpMk id="55" creationId="{E774B464-C171-40E1-8BAD-D8199818DAE0}"/>
          </ac:grpSpMkLst>
        </pc:grpChg>
        <pc:grpChg chg="add">
          <ac:chgData name="Cristian Chilipirea" userId="34ab170da5908fc4" providerId="LiveId" clId="{657DC964-B470-42A9-AA52-9F1F849BFB76}" dt="2019-10-13T10:19:03.879" v="393"/>
          <ac:grpSpMkLst>
            <pc:docMk/>
            <pc:sldMk cId="724292230" sldId="528"/>
            <ac:grpSpMk id="63" creationId="{37AC1257-4252-4356-BAAE-1ABFBA9263A3}"/>
          </ac:grpSpMkLst>
        </pc:grpChg>
        <pc:grpChg chg="add">
          <ac:chgData name="Cristian Chilipirea" userId="34ab170da5908fc4" providerId="LiveId" clId="{657DC964-B470-42A9-AA52-9F1F849BFB76}" dt="2019-10-13T10:19:03.879" v="393"/>
          <ac:grpSpMkLst>
            <pc:docMk/>
            <pc:sldMk cId="724292230" sldId="528"/>
            <ac:grpSpMk id="70" creationId="{56FADEAE-2093-4E8D-BF45-D3F251274F88}"/>
          </ac:grpSpMkLst>
        </pc:grpChg>
        <pc:grpChg chg="add">
          <ac:chgData name="Cristian Chilipirea" userId="34ab170da5908fc4" providerId="LiveId" clId="{657DC964-B470-42A9-AA52-9F1F849BFB76}" dt="2019-10-13T10:19:03.879" v="393"/>
          <ac:grpSpMkLst>
            <pc:docMk/>
            <pc:sldMk cId="724292230" sldId="528"/>
            <ac:grpSpMk id="74" creationId="{3FB5BB27-D1EF-40DD-9FF6-AB6A6C636BCB}"/>
          </ac:grpSpMkLst>
        </pc:grpChg>
        <pc:grpChg chg="add">
          <ac:chgData name="Cristian Chilipirea" userId="34ab170da5908fc4" providerId="LiveId" clId="{657DC964-B470-42A9-AA52-9F1F849BFB76}" dt="2019-10-13T10:19:03.879" v="393"/>
          <ac:grpSpMkLst>
            <pc:docMk/>
            <pc:sldMk cId="724292230" sldId="528"/>
            <ac:grpSpMk id="79" creationId="{460DE859-4C8C-4258-9C34-781A5CD2DAFA}"/>
          </ac:grpSpMkLst>
        </pc:grpChg>
        <pc:grpChg chg="add">
          <ac:chgData name="Cristian Chilipirea" userId="34ab170da5908fc4" providerId="LiveId" clId="{657DC964-B470-42A9-AA52-9F1F849BFB76}" dt="2019-10-13T10:19:03.879" v="393"/>
          <ac:grpSpMkLst>
            <pc:docMk/>
            <pc:sldMk cId="724292230" sldId="528"/>
            <ac:grpSpMk id="86" creationId="{B84A0EAC-7B1E-4892-ABF0-5676BC5813BA}"/>
          </ac:grpSpMkLst>
        </pc:grpChg>
        <pc:grpChg chg="add">
          <ac:chgData name="Cristian Chilipirea" userId="34ab170da5908fc4" providerId="LiveId" clId="{657DC964-B470-42A9-AA52-9F1F849BFB76}" dt="2019-10-13T10:19:03.879" v="393"/>
          <ac:grpSpMkLst>
            <pc:docMk/>
            <pc:sldMk cId="724292230" sldId="528"/>
            <ac:grpSpMk id="90" creationId="{E439FA5D-4041-477B-AAA8-B59CC3B50AE7}"/>
          </ac:grpSpMkLst>
        </pc:grpChg>
        <pc:graphicFrameChg chg="add del">
          <ac:chgData name="Cristian Chilipirea" userId="34ab170da5908fc4" providerId="LiveId" clId="{657DC964-B470-42A9-AA52-9F1F849BFB76}" dt="2019-10-13T10:19:03.855" v="392"/>
          <ac:graphicFrameMkLst>
            <pc:docMk/>
            <pc:sldMk cId="724292230" sldId="528"/>
            <ac:graphicFrameMk id="4" creationId="{E71491FA-0D61-453E-9181-E46338C577FB}"/>
          </ac:graphicFrameMkLst>
        </pc:graphicFrameChg>
        <pc:graphicFrameChg chg="add del">
          <ac:chgData name="Cristian Chilipirea" userId="34ab170da5908fc4" providerId="LiveId" clId="{657DC964-B470-42A9-AA52-9F1F849BFB76}" dt="2019-10-13T10:19:03.855" v="392"/>
          <ac:graphicFrameMkLst>
            <pc:docMk/>
            <pc:sldMk cId="724292230" sldId="528"/>
            <ac:graphicFrameMk id="17" creationId="{82AB75A1-F044-47EC-B225-A47ABF1CE7A4}"/>
          </ac:graphicFrameMkLst>
        </pc:graphicFrameChg>
        <pc:graphicFrameChg chg="add del">
          <ac:chgData name="Cristian Chilipirea" userId="34ab170da5908fc4" providerId="LiveId" clId="{657DC964-B470-42A9-AA52-9F1F849BFB76}" dt="2019-10-13T10:19:03.855" v="392"/>
          <ac:graphicFrameMkLst>
            <pc:docMk/>
            <pc:sldMk cId="724292230" sldId="528"/>
            <ac:graphicFrameMk id="33" creationId="{11DE89A4-DB86-4AC7-968E-F11C22854489}"/>
          </ac:graphicFrameMkLst>
        </pc:graphicFrameChg>
        <pc:graphicFrameChg chg="add">
          <ac:chgData name="Cristian Chilipirea" userId="34ab170da5908fc4" providerId="LiveId" clId="{657DC964-B470-42A9-AA52-9F1F849BFB76}" dt="2019-10-13T10:19:03.879" v="393"/>
          <ac:graphicFrameMkLst>
            <pc:docMk/>
            <pc:sldMk cId="724292230" sldId="528"/>
            <ac:graphicFrameMk id="49" creationId="{382B69C0-26F1-482F-B49C-415C1FFB6523}"/>
          </ac:graphicFrameMkLst>
        </pc:graphicFrameChg>
        <pc:graphicFrameChg chg="add">
          <ac:chgData name="Cristian Chilipirea" userId="34ab170da5908fc4" providerId="LiveId" clId="{657DC964-B470-42A9-AA52-9F1F849BFB76}" dt="2019-10-13T10:19:03.879" v="393"/>
          <ac:graphicFrameMkLst>
            <pc:docMk/>
            <pc:sldMk cId="724292230" sldId="528"/>
            <ac:graphicFrameMk id="62" creationId="{2BF052B6-7B57-412D-950E-6D39F1814568}"/>
          </ac:graphicFrameMkLst>
        </pc:graphicFrameChg>
        <pc:graphicFrameChg chg="add">
          <ac:chgData name="Cristian Chilipirea" userId="34ab170da5908fc4" providerId="LiveId" clId="{657DC964-B470-42A9-AA52-9F1F849BFB76}" dt="2019-10-13T10:19:03.879" v="393"/>
          <ac:graphicFrameMkLst>
            <pc:docMk/>
            <pc:sldMk cId="724292230" sldId="528"/>
            <ac:graphicFrameMk id="78" creationId="{D73D79F0-EF56-4066-9178-C2505821ECFF}"/>
          </ac:graphicFrameMkLst>
        </pc:graphicFrameChg>
      </pc:sldChg>
      <pc:sldChg chg="addSp delSp modSp add modAnim">
        <pc:chgData name="Cristian Chilipirea" userId="34ab170da5908fc4" providerId="LiveId" clId="{657DC964-B470-42A9-AA52-9F1F849BFB76}" dt="2019-10-13T10:19:21.801" v="399"/>
        <pc:sldMkLst>
          <pc:docMk/>
          <pc:sldMk cId="443805341" sldId="529"/>
        </pc:sldMkLst>
        <pc:spChg chg="mod">
          <ac:chgData name="Cristian Chilipirea" userId="34ab170da5908fc4" providerId="LiveId" clId="{657DC964-B470-42A9-AA52-9F1F849BFB76}" dt="2019-10-13T10:19:14.058" v="395"/>
          <ac:spMkLst>
            <pc:docMk/>
            <pc:sldMk cId="443805341" sldId="529"/>
            <ac:spMk id="2" creationId="{458A1A50-7D7B-420F-A923-6DE1320A3ACD}"/>
          </ac:spMkLst>
        </pc:spChg>
        <pc:spChg chg="del">
          <ac:chgData name="Cristian Chilipirea" userId="34ab170da5908fc4" providerId="LiveId" clId="{657DC964-B470-42A9-AA52-9F1F849BFB76}" dt="2019-10-13T10:19:16.023" v="396" actId="478"/>
          <ac:spMkLst>
            <pc:docMk/>
            <pc:sldMk cId="443805341" sldId="529"/>
            <ac:spMk id="3" creationId="{7DADC66A-8EC1-4621-9BB6-015AC6B731E2}"/>
          </ac:spMkLst>
        </pc:spChg>
        <pc:spChg chg="add del">
          <ac:chgData name="Cristian Chilipirea" userId="34ab170da5908fc4" providerId="LiveId" clId="{657DC964-B470-42A9-AA52-9F1F849BFB76}" dt="2019-10-13T10:19:21.771" v="398"/>
          <ac:spMkLst>
            <pc:docMk/>
            <pc:sldMk cId="443805341" sldId="529"/>
            <ac:spMk id="10" creationId="{F30515B6-D31D-4D44-95EC-2458E06CE344}"/>
          </ac:spMkLst>
        </pc:spChg>
        <pc:spChg chg="add del">
          <ac:chgData name="Cristian Chilipirea" userId="34ab170da5908fc4" providerId="LiveId" clId="{657DC964-B470-42A9-AA52-9F1F849BFB76}" dt="2019-10-13T10:19:21.771" v="398"/>
          <ac:spMkLst>
            <pc:docMk/>
            <pc:sldMk cId="443805341" sldId="529"/>
            <ac:spMk id="17" creationId="{39677283-6FBF-48DD-A7B8-A88BDFF5E87B}"/>
          </ac:spMkLst>
        </pc:spChg>
        <pc:spChg chg="add">
          <ac:chgData name="Cristian Chilipirea" userId="34ab170da5908fc4" providerId="LiveId" clId="{657DC964-B470-42A9-AA52-9F1F849BFB76}" dt="2019-10-13T10:19:21.801" v="399"/>
          <ac:spMkLst>
            <pc:docMk/>
            <pc:sldMk cId="443805341" sldId="529"/>
            <ac:spMk id="84" creationId="{8E3B24E2-E028-4C3C-9ACA-264C8CF23A9C}"/>
          </ac:spMkLst>
        </pc:spChg>
        <pc:spChg chg="add">
          <ac:chgData name="Cristian Chilipirea" userId="34ab170da5908fc4" providerId="LiveId" clId="{657DC964-B470-42A9-AA52-9F1F849BFB76}" dt="2019-10-13T10:19:21.801" v="399"/>
          <ac:spMkLst>
            <pc:docMk/>
            <pc:sldMk cId="443805341" sldId="529"/>
            <ac:spMk id="91" creationId="{B09D0879-A413-4DC7-A5C8-E3D9C1485C26}"/>
          </ac:spMkLst>
        </pc:spChg>
        <pc:grpChg chg="add del">
          <ac:chgData name="Cristian Chilipirea" userId="34ab170da5908fc4" providerId="LiveId" clId="{657DC964-B470-42A9-AA52-9F1F849BFB76}" dt="2019-10-13T10:19:21.771" v="398"/>
          <ac:grpSpMkLst>
            <pc:docMk/>
            <pc:sldMk cId="443805341" sldId="529"/>
            <ac:grpSpMk id="5" creationId="{2E756902-564B-4724-BAF7-C64DDFC2F5B6}"/>
          </ac:grpSpMkLst>
        </pc:grpChg>
        <pc:grpChg chg="add del">
          <ac:chgData name="Cristian Chilipirea" userId="34ab170da5908fc4" providerId="LiveId" clId="{657DC964-B470-42A9-AA52-9F1F849BFB76}" dt="2019-10-13T10:19:21.771" v="398"/>
          <ac:grpSpMkLst>
            <pc:docMk/>
            <pc:sldMk cId="443805341" sldId="529"/>
            <ac:grpSpMk id="12" creationId="{AACDB00B-4500-40F7-A9AD-042DA6C04B03}"/>
          </ac:grpSpMkLst>
        </pc:grpChg>
        <pc:grpChg chg="add del">
          <ac:chgData name="Cristian Chilipirea" userId="34ab170da5908fc4" providerId="LiveId" clId="{657DC964-B470-42A9-AA52-9F1F849BFB76}" dt="2019-10-13T10:19:21.771" v="398"/>
          <ac:grpSpMkLst>
            <pc:docMk/>
            <pc:sldMk cId="443805341" sldId="529"/>
            <ac:grpSpMk id="18" creationId="{CB0AB139-8B61-4E22-9161-1703A907098C}"/>
          </ac:grpSpMkLst>
        </pc:grpChg>
        <pc:grpChg chg="add del">
          <ac:chgData name="Cristian Chilipirea" userId="34ab170da5908fc4" providerId="LiveId" clId="{657DC964-B470-42A9-AA52-9F1F849BFB76}" dt="2019-10-13T10:19:21.771" v="398"/>
          <ac:grpSpMkLst>
            <pc:docMk/>
            <pc:sldMk cId="443805341" sldId="529"/>
            <ac:grpSpMk id="24" creationId="{E22D1BB0-A633-41A0-BCA6-2492617BBEA1}"/>
          </ac:grpSpMkLst>
        </pc:grpChg>
        <pc:grpChg chg="add del">
          <ac:chgData name="Cristian Chilipirea" userId="34ab170da5908fc4" providerId="LiveId" clId="{657DC964-B470-42A9-AA52-9F1F849BFB76}" dt="2019-10-13T10:19:21.771" v="398"/>
          <ac:grpSpMkLst>
            <pc:docMk/>
            <pc:sldMk cId="443805341" sldId="529"/>
            <ac:grpSpMk id="28" creationId="{3AC42E5D-0FEE-4986-8D8C-9BD5A699E92E}"/>
          </ac:grpSpMkLst>
        </pc:grpChg>
        <pc:grpChg chg="add del">
          <ac:chgData name="Cristian Chilipirea" userId="34ab170da5908fc4" providerId="LiveId" clId="{657DC964-B470-42A9-AA52-9F1F849BFB76}" dt="2019-10-13T10:19:21.771" v="398"/>
          <ac:grpSpMkLst>
            <pc:docMk/>
            <pc:sldMk cId="443805341" sldId="529"/>
            <ac:grpSpMk id="32" creationId="{10FB93E1-2409-482E-B7EF-32F360113C4F}"/>
          </ac:grpSpMkLst>
        </pc:grpChg>
        <pc:grpChg chg="add del">
          <ac:chgData name="Cristian Chilipirea" userId="34ab170da5908fc4" providerId="LiveId" clId="{657DC964-B470-42A9-AA52-9F1F849BFB76}" dt="2019-10-13T10:19:21.771" v="398"/>
          <ac:grpSpMkLst>
            <pc:docMk/>
            <pc:sldMk cId="443805341" sldId="529"/>
            <ac:grpSpMk id="36" creationId="{96CF18EC-15D2-4000-9FFC-68A5D4B54C58}"/>
          </ac:grpSpMkLst>
        </pc:grpChg>
        <pc:grpChg chg="add del">
          <ac:chgData name="Cristian Chilipirea" userId="34ab170da5908fc4" providerId="LiveId" clId="{657DC964-B470-42A9-AA52-9F1F849BFB76}" dt="2019-10-13T10:19:21.771" v="398"/>
          <ac:grpSpMkLst>
            <pc:docMk/>
            <pc:sldMk cId="443805341" sldId="529"/>
            <ac:grpSpMk id="40" creationId="{784182EE-ECFE-429D-9985-1EB2434BF65E}"/>
          </ac:grpSpMkLst>
        </pc:grpChg>
        <pc:grpChg chg="add del">
          <ac:chgData name="Cristian Chilipirea" userId="34ab170da5908fc4" providerId="LiveId" clId="{657DC964-B470-42A9-AA52-9F1F849BFB76}" dt="2019-10-13T10:19:21.771" v="398"/>
          <ac:grpSpMkLst>
            <pc:docMk/>
            <pc:sldMk cId="443805341" sldId="529"/>
            <ac:grpSpMk id="61" creationId="{76E020D7-3AF4-48C7-A9F8-1EB2B2F2025B}"/>
          </ac:grpSpMkLst>
        </pc:grpChg>
        <pc:grpChg chg="add">
          <ac:chgData name="Cristian Chilipirea" userId="34ab170da5908fc4" providerId="LiveId" clId="{657DC964-B470-42A9-AA52-9F1F849BFB76}" dt="2019-10-13T10:19:21.801" v="399"/>
          <ac:grpSpMkLst>
            <pc:docMk/>
            <pc:sldMk cId="443805341" sldId="529"/>
            <ac:grpSpMk id="79" creationId="{D68286FA-65F0-4C21-BB23-A9277E9D8777}"/>
          </ac:grpSpMkLst>
        </pc:grpChg>
        <pc:grpChg chg="add">
          <ac:chgData name="Cristian Chilipirea" userId="34ab170da5908fc4" providerId="LiveId" clId="{657DC964-B470-42A9-AA52-9F1F849BFB76}" dt="2019-10-13T10:19:21.801" v="399"/>
          <ac:grpSpMkLst>
            <pc:docMk/>
            <pc:sldMk cId="443805341" sldId="529"/>
            <ac:grpSpMk id="86" creationId="{64206850-01D7-4096-B3B8-85819A67D852}"/>
          </ac:grpSpMkLst>
        </pc:grpChg>
        <pc:grpChg chg="add">
          <ac:chgData name="Cristian Chilipirea" userId="34ab170da5908fc4" providerId="LiveId" clId="{657DC964-B470-42A9-AA52-9F1F849BFB76}" dt="2019-10-13T10:19:21.801" v="399"/>
          <ac:grpSpMkLst>
            <pc:docMk/>
            <pc:sldMk cId="443805341" sldId="529"/>
            <ac:grpSpMk id="92" creationId="{22BC6928-6C73-4889-91C8-A56721016CDD}"/>
          </ac:grpSpMkLst>
        </pc:grpChg>
        <pc:grpChg chg="add">
          <ac:chgData name="Cristian Chilipirea" userId="34ab170da5908fc4" providerId="LiveId" clId="{657DC964-B470-42A9-AA52-9F1F849BFB76}" dt="2019-10-13T10:19:21.801" v="399"/>
          <ac:grpSpMkLst>
            <pc:docMk/>
            <pc:sldMk cId="443805341" sldId="529"/>
            <ac:grpSpMk id="98" creationId="{C512B6D4-01BE-4EAE-A26E-ADD7F4BC0D9A}"/>
          </ac:grpSpMkLst>
        </pc:grpChg>
        <pc:grpChg chg="add">
          <ac:chgData name="Cristian Chilipirea" userId="34ab170da5908fc4" providerId="LiveId" clId="{657DC964-B470-42A9-AA52-9F1F849BFB76}" dt="2019-10-13T10:19:21.801" v="399"/>
          <ac:grpSpMkLst>
            <pc:docMk/>
            <pc:sldMk cId="443805341" sldId="529"/>
            <ac:grpSpMk id="102" creationId="{7C0BBA36-5DC8-43E2-8389-8DA38733B1DC}"/>
          </ac:grpSpMkLst>
        </pc:grpChg>
        <pc:grpChg chg="add">
          <ac:chgData name="Cristian Chilipirea" userId="34ab170da5908fc4" providerId="LiveId" clId="{657DC964-B470-42A9-AA52-9F1F849BFB76}" dt="2019-10-13T10:19:21.801" v="399"/>
          <ac:grpSpMkLst>
            <pc:docMk/>
            <pc:sldMk cId="443805341" sldId="529"/>
            <ac:grpSpMk id="106" creationId="{522B99B3-9310-41DA-9C1A-1F390E32E803}"/>
          </ac:grpSpMkLst>
        </pc:grpChg>
        <pc:grpChg chg="add">
          <ac:chgData name="Cristian Chilipirea" userId="34ab170da5908fc4" providerId="LiveId" clId="{657DC964-B470-42A9-AA52-9F1F849BFB76}" dt="2019-10-13T10:19:21.801" v="399"/>
          <ac:grpSpMkLst>
            <pc:docMk/>
            <pc:sldMk cId="443805341" sldId="529"/>
            <ac:grpSpMk id="110" creationId="{78E82CCD-4B2A-41BD-8FFE-1A3D4A45E336}"/>
          </ac:grpSpMkLst>
        </pc:grpChg>
        <pc:grpChg chg="add">
          <ac:chgData name="Cristian Chilipirea" userId="34ab170da5908fc4" providerId="LiveId" clId="{657DC964-B470-42A9-AA52-9F1F849BFB76}" dt="2019-10-13T10:19:21.801" v="399"/>
          <ac:grpSpMkLst>
            <pc:docMk/>
            <pc:sldMk cId="443805341" sldId="529"/>
            <ac:grpSpMk id="114" creationId="{E880D71A-D608-467A-A197-FB880B0FE80E}"/>
          </ac:grpSpMkLst>
        </pc:grpChg>
        <pc:grpChg chg="add">
          <ac:chgData name="Cristian Chilipirea" userId="34ab170da5908fc4" providerId="LiveId" clId="{657DC964-B470-42A9-AA52-9F1F849BFB76}" dt="2019-10-13T10:19:21.801" v="399"/>
          <ac:grpSpMkLst>
            <pc:docMk/>
            <pc:sldMk cId="443805341" sldId="529"/>
            <ac:grpSpMk id="135" creationId="{D0D5F34B-BE44-4B0A-A151-16096B34D681}"/>
          </ac:grpSpMkLst>
        </pc:grpChg>
        <pc:graphicFrameChg chg="add del">
          <ac:chgData name="Cristian Chilipirea" userId="34ab170da5908fc4" providerId="LiveId" clId="{657DC964-B470-42A9-AA52-9F1F849BFB76}" dt="2019-10-13T10:19:21.771" v="398"/>
          <ac:graphicFrameMkLst>
            <pc:docMk/>
            <pc:sldMk cId="443805341" sldId="529"/>
            <ac:graphicFrameMk id="4" creationId="{5D29F2DA-74D3-45C3-A6EC-9203413F6B4B}"/>
          </ac:graphicFrameMkLst>
        </pc:graphicFrameChg>
        <pc:graphicFrameChg chg="add del">
          <ac:chgData name="Cristian Chilipirea" userId="34ab170da5908fc4" providerId="LiveId" clId="{657DC964-B470-42A9-AA52-9F1F849BFB76}" dt="2019-10-13T10:19:21.771" v="398"/>
          <ac:graphicFrameMkLst>
            <pc:docMk/>
            <pc:sldMk cId="443805341" sldId="529"/>
            <ac:graphicFrameMk id="11" creationId="{8A9E3353-6198-4E74-A3CC-FA74E2CB1D87}"/>
          </ac:graphicFrameMkLst>
        </pc:graphicFrameChg>
        <pc:graphicFrameChg chg="add">
          <ac:chgData name="Cristian Chilipirea" userId="34ab170da5908fc4" providerId="LiveId" clId="{657DC964-B470-42A9-AA52-9F1F849BFB76}" dt="2019-10-13T10:19:21.801" v="399"/>
          <ac:graphicFrameMkLst>
            <pc:docMk/>
            <pc:sldMk cId="443805341" sldId="529"/>
            <ac:graphicFrameMk id="78" creationId="{244C6B89-79F6-4AF6-A20B-C0DE5D4D93AD}"/>
          </ac:graphicFrameMkLst>
        </pc:graphicFrameChg>
        <pc:graphicFrameChg chg="add">
          <ac:chgData name="Cristian Chilipirea" userId="34ab170da5908fc4" providerId="LiveId" clId="{657DC964-B470-42A9-AA52-9F1F849BFB76}" dt="2019-10-13T10:19:21.801" v="399"/>
          <ac:graphicFrameMkLst>
            <pc:docMk/>
            <pc:sldMk cId="443805341" sldId="529"/>
            <ac:graphicFrameMk id="85" creationId="{CFF96F15-6030-4CAD-8F0F-2410F9614F24}"/>
          </ac:graphicFrameMkLst>
        </pc:graphicFrameChg>
      </pc:sldChg>
      <pc:sldChg chg="addSp delSp modSp add modAnim">
        <pc:chgData name="Cristian Chilipirea" userId="34ab170da5908fc4" providerId="LiveId" clId="{657DC964-B470-42A9-AA52-9F1F849BFB76}" dt="2019-10-13T10:19:44.900" v="406" actId="1076"/>
        <pc:sldMkLst>
          <pc:docMk/>
          <pc:sldMk cId="1533201253" sldId="530"/>
        </pc:sldMkLst>
        <pc:spChg chg="mod">
          <ac:chgData name="Cristian Chilipirea" userId="34ab170da5908fc4" providerId="LiveId" clId="{657DC964-B470-42A9-AA52-9F1F849BFB76}" dt="2019-10-13T10:19:29.336" v="401"/>
          <ac:spMkLst>
            <pc:docMk/>
            <pc:sldMk cId="1533201253" sldId="530"/>
            <ac:spMk id="2" creationId="{5A2F8766-B310-44D5-9CC0-E65643C0E083}"/>
          </ac:spMkLst>
        </pc:spChg>
        <pc:spChg chg="del">
          <ac:chgData name="Cristian Chilipirea" userId="34ab170da5908fc4" providerId="LiveId" clId="{657DC964-B470-42A9-AA52-9F1F849BFB76}" dt="2019-10-13T10:19:31.591" v="402" actId="478"/>
          <ac:spMkLst>
            <pc:docMk/>
            <pc:sldMk cId="1533201253" sldId="530"/>
            <ac:spMk id="3" creationId="{41B57168-2599-4417-A459-17F68F0FAC59}"/>
          </ac:spMkLst>
        </pc:spChg>
        <pc:spChg chg="add del">
          <ac:chgData name="Cristian Chilipirea" userId="34ab170da5908fc4" providerId="LiveId" clId="{657DC964-B470-42A9-AA52-9F1F849BFB76}" dt="2019-10-13T10:19:42.570" v="404"/>
          <ac:spMkLst>
            <pc:docMk/>
            <pc:sldMk cId="1533201253" sldId="530"/>
            <ac:spMk id="5" creationId="{F58A16CB-EC3C-4726-8451-35388FA09168}"/>
          </ac:spMkLst>
        </pc:spChg>
        <pc:spChg chg="add del">
          <ac:chgData name="Cristian Chilipirea" userId="34ab170da5908fc4" providerId="LiveId" clId="{657DC964-B470-42A9-AA52-9F1F849BFB76}" dt="2019-10-13T10:19:42.570" v="404"/>
          <ac:spMkLst>
            <pc:docMk/>
            <pc:sldMk cId="1533201253" sldId="530"/>
            <ac:spMk id="23" creationId="{8FEFA6B2-9F55-4959-821A-74FB036A33A1}"/>
          </ac:spMkLst>
        </pc:spChg>
        <pc:spChg chg="add del">
          <ac:chgData name="Cristian Chilipirea" userId="34ab170da5908fc4" providerId="LiveId" clId="{657DC964-B470-42A9-AA52-9F1F849BFB76}" dt="2019-10-13T10:19:42.570" v="404"/>
          <ac:spMkLst>
            <pc:docMk/>
            <pc:sldMk cId="1533201253" sldId="530"/>
            <ac:spMk id="25" creationId="{BF16B15A-A656-415E-AC6D-9FD34FF03FDE}"/>
          </ac:spMkLst>
        </pc:spChg>
        <pc:spChg chg="add del">
          <ac:chgData name="Cristian Chilipirea" userId="34ab170da5908fc4" providerId="LiveId" clId="{657DC964-B470-42A9-AA52-9F1F849BFB76}" dt="2019-10-13T10:19:42.570" v="404"/>
          <ac:spMkLst>
            <pc:docMk/>
            <pc:sldMk cId="1533201253" sldId="530"/>
            <ac:spMk id="26" creationId="{0475F1C5-F0A3-4F56-B268-DF4748804CD1}"/>
          </ac:spMkLst>
        </pc:spChg>
        <pc:spChg chg="add del">
          <ac:chgData name="Cristian Chilipirea" userId="34ab170da5908fc4" providerId="LiveId" clId="{657DC964-B470-42A9-AA52-9F1F849BFB76}" dt="2019-10-13T10:19:42.570" v="404"/>
          <ac:spMkLst>
            <pc:docMk/>
            <pc:sldMk cId="1533201253" sldId="530"/>
            <ac:spMk id="27" creationId="{CEFBBB29-DFB6-4CB5-979E-E42BE7CBA544}"/>
          </ac:spMkLst>
        </pc:spChg>
        <pc:spChg chg="add del">
          <ac:chgData name="Cristian Chilipirea" userId="34ab170da5908fc4" providerId="LiveId" clId="{657DC964-B470-42A9-AA52-9F1F849BFB76}" dt="2019-10-13T10:19:42.570" v="404"/>
          <ac:spMkLst>
            <pc:docMk/>
            <pc:sldMk cId="1533201253" sldId="530"/>
            <ac:spMk id="33" creationId="{FA615566-FAB5-43C0-B4C6-277AE70A6CBA}"/>
          </ac:spMkLst>
        </pc:spChg>
        <pc:spChg chg="add del">
          <ac:chgData name="Cristian Chilipirea" userId="34ab170da5908fc4" providerId="LiveId" clId="{657DC964-B470-42A9-AA52-9F1F849BFB76}" dt="2019-10-13T10:19:42.570" v="404"/>
          <ac:spMkLst>
            <pc:docMk/>
            <pc:sldMk cId="1533201253" sldId="530"/>
            <ac:spMk id="34" creationId="{B017E82A-D0E7-4861-86E4-539F9207DAA5}"/>
          </ac:spMkLst>
        </pc:spChg>
        <pc:spChg chg="add del">
          <ac:chgData name="Cristian Chilipirea" userId="34ab170da5908fc4" providerId="LiveId" clId="{657DC964-B470-42A9-AA52-9F1F849BFB76}" dt="2019-10-13T10:19:42.570" v="404"/>
          <ac:spMkLst>
            <pc:docMk/>
            <pc:sldMk cId="1533201253" sldId="530"/>
            <ac:spMk id="35" creationId="{64476AC9-6F28-44B2-B814-831F2506DF64}"/>
          </ac:spMkLst>
        </pc:spChg>
        <pc:spChg chg="add del">
          <ac:chgData name="Cristian Chilipirea" userId="34ab170da5908fc4" providerId="LiveId" clId="{657DC964-B470-42A9-AA52-9F1F849BFB76}" dt="2019-10-13T10:19:42.570" v="404"/>
          <ac:spMkLst>
            <pc:docMk/>
            <pc:sldMk cId="1533201253" sldId="530"/>
            <ac:spMk id="36" creationId="{1E597B58-7E99-4191-BABA-51F7102933C1}"/>
          </ac:spMkLst>
        </pc:spChg>
        <pc:spChg chg="add del">
          <ac:chgData name="Cristian Chilipirea" userId="34ab170da5908fc4" providerId="LiveId" clId="{657DC964-B470-42A9-AA52-9F1F849BFB76}" dt="2019-10-13T10:19:42.570" v="404"/>
          <ac:spMkLst>
            <pc:docMk/>
            <pc:sldMk cId="1533201253" sldId="530"/>
            <ac:spMk id="37" creationId="{9BFA451C-687A-4FD5-9AAD-2604158F0257}"/>
          </ac:spMkLst>
        </pc:spChg>
        <pc:spChg chg="add del">
          <ac:chgData name="Cristian Chilipirea" userId="34ab170da5908fc4" providerId="LiveId" clId="{657DC964-B470-42A9-AA52-9F1F849BFB76}" dt="2019-10-13T10:19:42.570" v="404"/>
          <ac:spMkLst>
            <pc:docMk/>
            <pc:sldMk cId="1533201253" sldId="530"/>
            <ac:spMk id="38" creationId="{4E94AFD1-3525-47BA-AD9F-8C87B8DCCCC2}"/>
          </ac:spMkLst>
        </pc:spChg>
        <pc:spChg chg="add mod">
          <ac:chgData name="Cristian Chilipirea" userId="34ab170da5908fc4" providerId="LiveId" clId="{657DC964-B470-42A9-AA52-9F1F849BFB76}" dt="2019-10-13T10:19:44.900" v="406" actId="1076"/>
          <ac:spMkLst>
            <pc:docMk/>
            <pc:sldMk cId="1533201253" sldId="530"/>
            <ac:spMk id="40" creationId="{5BD80494-81CB-4324-A1CF-55CE792D6094}"/>
          </ac:spMkLst>
        </pc:spChg>
        <pc:spChg chg="add mod">
          <ac:chgData name="Cristian Chilipirea" userId="34ab170da5908fc4" providerId="LiveId" clId="{657DC964-B470-42A9-AA52-9F1F849BFB76}" dt="2019-10-13T10:19:44.900" v="406" actId="1076"/>
          <ac:spMkLst>
            <pc:docMk/>
            <pc:sldMk cId="1533201253" sldId="530"/>
            <ac:spMk id="58" creationId="{71CCA1BD-0BB1-4264-9774-8ECC6B91AB03}"/>
          </ac:spMkLst>
        </pc:spChg>
        <pc:spChg chg="add mod">
          <ac:chgData name="Cristian Chilipirea" userId="34ab170da5908fc4" providerId="LiveId" clId="{657DC964-B470-42A9-AA52-9F1F849BFB76}" dt="2019-10-13T10:19:44.900" v="406" actId="1076"/>
          <ac:spMkLst>
            <pc:docMk/>
            <pc:sldMk cId="1533201253" sldId="530"/>
            <ac:spMk id="60" creationId="{BE8F49CA-A0B6-4C73-B54B-48E9181316DA}"/>
          </ac:spMkLst>
        </pc:spChg>
        <pc:spChg chg="add mod">
          <ac:chgData name="Cristian Chilipirea" userId="34ab170da5908fc4" providerId="LiveId" clId="{657DC964-B470-42A9-AA52-9F1F849BFB76}" dt="2019-10-13T10:19:44.900" v="406" actId="1076"/>
          <ac:spMkLst>
            <pc:docMk/>
            <pc:sldMk cId="1533201253" sldId="530"/>
            <ac:spMk id="61" creationId="{461F2A57-92FE-405B-ABEC-08C3F260844A}"/>
          </ac:spMkLst>
        </pc:spChg>
        <pc:spChg chg="add mod">
          <ac:chgData name="Cristian Chilipirea" userId="34ab170da5908fc4" providerId="LiveId" clId="{657DC964-B470-42A9-AA52-9F1F849BFB76}" dt="2019-10-13T10:19:44.900" v="406" actId="1076"/>
          <ac:spMkLst>
            <pc:docMk/>
            <pc:sldMk cId="1533201253" sldId="530"/>
            <ac:spMk id="62" creationId="{143E36BA-3876-4AE6-8C1E-B07C357DE96F}"/>
          </ac:spMkLst>
        </pc:spChg>
        <pc:spChg chg="add mod">
          <ac:chgData name="Cristian Chilipirea" userId="34ab170da5908fc4" providerId="LiveId" clId="{657DC964-B470-42A9-AA52-9F1F849BFB76}" dt="2019-10-13T10:19:44.900" v="406" actId="1076"/>
          <ac:spMkLst>
            <pc:docMk/>
            <pc:sldMk cId="1533201253" sldId="530"/>
            <ac:spMk id="68" creationId="{966BB3E2-8F1E-438D-8566-259DF2593279}"/>
          </ac:spMkLst>
        </pc:spChg>
        <pc:spChg chg="add mod">
          <ac:chgData name="Cristian Chilipirea" userId="34ab170da5908fc4" providerId="LiveId" clId="{657DC964-B470-42A9-AA52-9F1F849BFB76}" dt="2019-10-13T10:19:44.900" v="406" actId="1076"/>
          <ac:spMkLst>
            <pc:docMk/>
            <pc:sldMk cId="1533201253" sldId="530"/>
            <ac:spMk id="69" creationId="{D9CECC35-69C2-41A5-B2BB-28D9B3E8A0EC}"/>
          </ac:spMkLst>
        </pc:spChg>
        <pc:spChg chg="add mod">
          <ac:chgData name="Cristian Chilipirea" userId="34ab170da5908fc4" providerId="LiveId" clId="{657DC964-B470-42A9-AA52-9F1F849BFB76}" dt="2019-10-13T10:19:44.900" v="406" actId="1076"/>
          <ac:spMkLst>
            <pc:docMk/>
            <pc:sldMk cId="1533201253" sldId="530"/>
            <ac:spMk id="70" creationId="{D93EA19E-7A3C-426B-B8EF-AB275C4BBF0C}"/>
          </ac:spMkLst>
        </pc:spChg>
        <pc:spChg chg="add mod">
          <ac:chgData name="Cristian Chilipirea" userId="34ab170da5908fc4" providerId="LiveId" clId="{657DC964-B470-42A9-AA52-9F1F849BFB76}" dt="2019-10-13T10:19:44.900" v="406" actId="1076"/>
          <ac:spMkLst>
            <pc:docMk/>
            <pc:sldMk cId="1533201253" sldId="530"/>
            <ac:spMk id="71" creationId="{8D40D94B-CC68-4D1C-875F-31B419BFAB72}"/>
          </ac:spMkLst>
        </pc:spChg>
        <pc:spChg chg="add mod">
          <ac:chgData name="Cristian Chilipirea" userId="34ab170da5908fc4" providerId="LiveId" clId="{657DC964-B470-42A9-AA52-9F1F849BFB76}" dt="2019-10-13T10:19:44.900" v="406" actId="1076"/>
          <ac:spMkLst>
            <pc:docMk/>
            <pc:sldMk cId="1533201253" sldId="530"/>
            <ac:spMk id="72" creationId="{5B4B1C86-7BEC-4CB8-A66A-C6AAEE11A4E9}"/>
          </ac:spMkLst>
        </pc:spChg>
        <pc:spChg chg="add mod">
          <ac:chgData name="Cristian Chilipirea" userId="34ab170da5908fc4" providerId="LiveId" clId="{657DC964-B470-42A9-AA52-9F1F849BFB76}" dt="2019-10-13T10:19:44.900" v="406" actId="1076"/>
          <ac:spMkLst>
            <pc:docMk/>
            <pc:sldMk cId="1533201253" sldId="530"/>
            <ac:spMk id="73" creationId="{4ABEE27C-A375-46FF-B4C7-1142DA0D0DD4}"/>
          </ac:spMkLst>
        </pc:spChg>
        <pc:grpChg chg="add del">
          <ac:chgData name="Cristian Chilipirea" userId="34ab170da5908fc4" providerId="LiveId" clId="{657DC964-B470-42A9-AA52-9F1F849BFB76}" dt="2019-10-13T10:19:42.570" v="404"/>
          <ac:grpSpMkLst>
            <pc:docMk/>
            <pc:sldMk cId="1533201253" sldId="530"/>
            <ac:grpSpMk id="6" creationId="{D91FCF70-F535-40AC-9D31-0BF07F52E514}"/>
          </ac:grpSpMkLst>
        </pc:grpChg>
        <pc:grpChg chg="add del">
          <ac:chgData name="Cristian Chilipirea" userId="34ab170da5908fc4" providerId="LiveId" clId="{657DC964-B470-42A9-AA52-9F1F849BFB76}" dt="2019-10-13T10:19:42.570" v="404"/>
          <ac:grpSpMkLst>
            <pc:docMk/>
            <pc:sldMk cId="1533201253" sldId="530"/>
            <ac:grpSpMk id="28" creationId="{37F15261-5607-496E-A64E-7BA7FEEAA896}"/>
          </ac:grpSpMkLst>
        </pc:grpChg>
        <pc:grpChg chg="add mod">
          <ac:chgData name="Cristian Chilipirea" userId="34ab170da5908fc4" providerId="LiveId" clId="{657DC964-B470-42A9-AA52-9F1F849BFB76}" dt="2019-10-13T10:19:44.900" v="406" actId="1076"/>
          <ac:grpSpMkLst>
            <pc:docMk/>
            <pc:sldMk cId="1533201253" sldId="530"/>
            <ac:grpSpMk id="41" creationId="{DFF3F105-8914-4F50-85DB-2647AA782673}"/>
          </ac:grpSpMkLst>
        </pc:grpChg>
        <pc:grpChg chg="add mod">
          <ac:chgData name="Cristian Chilipirea" userId="34ab170da5908fc4" providerId="LiveId" clId="{657DC964-B470-42A9-AA52-9F1F849BFB76}" dt="2019-10-13T10:19:44.900" v="406" actId="1076"/>
          <ac:grpSpMkLst>
            <pc:docMk/>
            <pc:sldMk cId="1533201253" sldId="530"/>
            <ac:grpSpMk id="63" creationId="{9807AF57-E9BA-4BCC-9CC9-C507A6A8B0B1}"/>
          </ac:grpSpMkLst>
        </pc:grpChg>
        <pc:graphicFrameChg chg="add del">
          <ac:chgData name="Cristian Chilipirea" userId="34ab170da5908fc4" providerId="LiveId" clId="{657DC964-B470-42A9-AA52-9F1F849BFB76}" dt="2019-10-13T10:19:42.570" v="404"/>
          <ac:graphicFrameMkLst>
            <pc:docMk/>
            <pc:sldMk cId="1533201253" sldId="530"/>
            <ac:graphicFrameMk id="4" creationId="{DAEC0AE3-3212-4785-8D2B-E4764CBB5218}"/>
          </ac:graphicFrameMkLst>
        </pc:graphicFrameChg>
        <pc:graphicFrameChg chg="add del">
          <ac:chgData name="Cristian Chilipirea" userId="34ab170da5908fc4" providerId="LiveId" clId="{657DC964-B470-42A9-AA52-9F1F849BFB76}" dt="2019-10-13T10:19:42.570" v="404"/>
          <ac:graphicFrameMkLst>
            <pc:docMk/>
            <pc:sldMk cId="1533201253" sldId="530"/>
            <ac:graphicFrameMk id="24" creationId="{1C3128A1-C1C7-4744-A31B-7D45469CB3FE}"/>
          </ac:graphicFrameMkLst>
        </pc:graphicFrameChg>
        <pc:graphicFrameChg chg="add mod">
          <ac:chgData name="Cristian Chilipirea" userId="34ab170da5908fc4" providerId="LiveId" clId="{657DC964-B470-42A9-AA52-9F1F849BFB76}" dt="2019-10-13T10:19:44.900" v="406" actId="1076"/>
          <ac:graphicFrameMkLst>
            <pc:docMk/>
            <pc:sldMk cId="1533201253" sldId="530"/>
            <ac:graphicFrameMk id="39" creationId="{98F722BF-CAF2-4E5C-98AE-A55DEF124D2A}"/>
          </ac:graphicFrameMkLst>
        </pc:graphicFrameChg>
        <pc:graphicFrameChg chg="add mod">
          <ac:chgData name="Cristian Chilipirea" userId="34ab170da5908fc4" providerId="LiveId" clId="{657DC964-B470-42A9-AA52-9F1F849BFB76}" dt="2019-10-13T10:19:44.900" v="406" actId="1076"/>
          <ac:graphicFrameMkLst>
            <pc:docMk/>
            <pc:sldMk cId="1533201253" sldId="530"/>
            <ac:graphicFrameMk id="59" creationId="{6991362A-8F9C-473A-BE7B-52F688269812}"/>
          </ac:graphicFrameMkLst>
        </pc:graphicFrameChg>
      </pc:sldChg>
      <pc:sldChg chg="addSp delSp modSp add">
        <pc:chgData name="Cristian Chilipirea" userId="34ab170da5908fc4" providerId="LiveId" clId="{657DC964-B470-42A9-AA52-9F1F849BFB76}" dt="2019-10-13T10:20:03.452" v="413" actId="1076"/>
        <pc:sldMkLst>
          <pc:docMk/>
          <pc:sldMk cId="3758586578" sldId="531"/>
        </pc:sldMkLst>
        <pc:spChg chg="mod">
          <ac:chgData name="Cristian Chilipirea" userId="34ab170da5908fc4" providerId="LiveId" clId="{657DC964-B470-42A9-AA52-9F1F849BFB76}" dt="2019-10-13T10:19:51.619" v="408"/>
          <ac:spMkLst>
            <pc:docMk/>
            <pc:sldMk cId="3758586578" sldId="531"/>
            <ac:spMk id="2" creationId="{9A0E4BC0-36F3-4F37-959C-AE87729AF85C}"/>
          </ac:spMkLst>
        </pc:spChg>
        <pc:spChg chg="del">
          <ac:chgData name="Cristian Chilipirea" userId="34ab170da5908fc4" providerId="LiveId" clId="{657DC964-B470-42A9-AA52-9F1F849BFB76}" dt="2019-10-13T10:19:55.155" v="409" actId="478"/>
          <ac:spMkLst>
            <pc:docMk/>
            <pc:sldMk cId="3758586578" sldId="531"/>
            <ac:spMk id="3" creationId="{9EA4FD81-5AB4-4826-A8AF-61278F76D3C7}"/>
          </ac:spMkLst>
        </pc:spChg>
        <pc:spChg chg="add del">
          <ac:chgData name="Cristian Chilipirea" userId="34ab170da5908fc4" providerId="LiveId" clId="{657DC964-B470-42A9-AA52-9F1F849BFB76}" dt="2019-10-13T10:20:01.302" v="411"/>
          <ac:spMkLst>
            <pc:docMk/>
            <pc:sldMk cId="3758586578" sldId="531"/>
            <ac:spMk id="4" creationId="{349E6B47-2B38-45E3-B195-735082CD713A}"/>
          </ac:spMkLst>
        </pc:spChg>
        <pc:spChg chg="add mod">
          <ac:chgData name="Cristian Chilipirea" userId="34ab170da5908fc4" providerId="LiveId" clId="{657DC964-B470-42A9-AA52-9F1F849BFB76}" dt="2019-10-13T10:20:03.452" v="413" actId="1076"/>
          <ac:spMkLst>
            <pc:docMk/>
            <pc:sldMk cId="3758586578" sldId="531"/>
            <ac:spMk id="5" creationId="{72421378-C012-4724-9936-5C1DC583939E}"/>
          </ac:spMkLst>
        </pc:spChg>
      </pc:sldChg>
      <pc:sldChg chg="addSp delSp modSp add">
        <pc:chgData name="Cristian Chilipirea" userId="34ab170da5908fc4" providerId="LiveId" clId="{657DC964-B470-42A9-AA52-9F1F849BFB76}" dt="2019-10-13T10:20:23.288" v="422" actId="1076"/>
        <pc:sldMkLst>
          <pc:docMk/>
          <pc:sldMk cId="2994853658" sldId="532"/>
        </pc:sldMkLst>
        <pc:spChg chg="mod">
          <ac:chgData name="Cristian Chilipirea" userId="34ab170da5908fc4" providerId="LiveId" clId="{657DC964-B470-42A9-AA52-9F1F849BFB76}" dt="2019-10-13T10:20:19.688" v="419" actId="1076"/>
          <ac:spMkLst>
            <pc:docMk/>
            <pc:sldMk cId="2994853658" sldId="532"/>
            <ac:spMk id="2" creationId="{4599377C-984A-4393-9187-7689FACB30A5}"/>
          </ac:spMkLst>
        </pc:spChg>
        <pc:spChg chg="del">
          <ac:chgData name="Cristian Chilipirea" userId="34ab170da5908fc4" providerId="LiveId" clId="{657DC964-B470-42A9-AA52-9F1F849BFB76}" dt="2019-10-13T10:20:12.567" v="416" actId="478"/>
          <ac:spMkLst>
            <pc:docMk/>
            <pc:sldMk cId="2994853658" sldId="532"/>
            <ac:spMk id="3" creationId="{C9D0D9D8-7624-48B7-A27A-8DD44573690D}"/>
          </ac:spMkLst>
        </pc:spChg>
        <pc:graphicFrameChg chg="add mod">
          <ac:chgData name="Cristian Chilipirea" userId="34ab170da5908fc4" providerId="LiveId" clId="{657DC964-B470-42A9-AA52-9F1F849BFB76}" dt="2019-10-13T10:20:23.288" v="422" actId="1076"/>
          <ac:graphicFrameMkLst>
            <pc:docMk/>
            <pc:sldMk cId="2994853658" sldId="532"/>
            <ac:graphicFrameMk id="4" creationId="{6E2CF3C7-497C-45EF-B3F6-C7E67B44D2AB}"/>
          </ac:graphicFrameMkLst>
        </pc:graphicFrameChg>
      </pc:sldChg>
      <pc:sldChg chg="addSp delSp modSp add">
        <pc:chgData name="Cristian Chilipirea" userId="34ab170da5908fc4" providerId="LiveId" clId="{657DC964-B470-42A9-AA52-9F1F849BFB76}" dt="2019-10-13T10:20:38.113" v="429" actId="1076"/>
        <pc:sldMkLst>
          <pc:docMk/>
          <pc:sldMk cId="186630438" sldId="533"/>
        </pc:sldMkLst>
        <pc:spChg chg="mod">
          <ac:chgData name="Cristian Chilipirea" userId="34ab170da5908fc4" providerId="LiveId" clId="{657DC964-B470-42A9-AA52-9F1F849BFB76}" dt="2019-10-13T10:20:29.302" v="424"/>
          <ac:spMkLst>
            <pc:docMk/>
            <pc:sldMk cId="186630438" sldId="533"/>
            <ac:spMk id="2" creationId="{D479F450-B7E2-4F1E-B29B-185704B6C428}"/>
          </ac:spMkLst>
        </pc:spChg>
        <pc:spChg chg="del">
          <ac:chgData name="Cristian Chilipirea" userId="34ab170da5908fc4" providerId="LiveId" clId="{657DC964-B470-42A9-AA52-9F1F849BFB76}" dt="2019-10-13T10:20:31.479" v="425" actId="478"/>
          <ac:spMkLst>
            <pc:docMk/>
            <pc:sldMk cId="186630438" sldId="533"/>
            <ac:spMk id="3" creationId="{A5C2C538-7C6D-46F1-B5FF-273B4D531FD7}"/>
          </ac:spMkLst>
        </pc:spChg>
        <pc:spChg chg="add del">
          <ac:chgData name="Cristian Chilipirea" userId="34ab170da5908fc4" providerId="LiveId" clId="{657DC964-B470-42A9-AA52-9F1F849BFB76}" dt="2019-10-13T10:20:36.460" v="427"/>
          <ac:spMkLst>
            <pc:docMk/>
            <pc:sldMk cId="186630438" sldId="533"/>
            <ac:spMk id="4" creationId="{78AB5C41-9F57-436B-9D4C-AACF889E73E8}"/>
          </ac:spMkLst>
        </pc:spChg>
        <pc:spChg chg="add mod">
          <ac:chgData name="Cristian Chilipirea" userId="34ab170da5908fc4" providerId="LiveId" clId="{657DC964-B470-42A9-AA52-9F1F849BFB76}" dt="2019-10-13T10:20:38.113" v="429" actId="1076"/>
          <ac:spMkLst>
            <pc:docMk/>
            <pc:sldMk cId="186630438" sldId="533"/>
            <ac:spMk id="5" creationId="{981B1F7E-3A79-426B-8353-87DF16590883}"/>
          </ac:spMkLst>
        </pc:spChg>
      </pc:sldChg>
      <pc:sldChg chg="addSp delSp add">
        <pc:chgData name="Cristian Chilipirea" userId="34ab170da5908fc4" providerId="LiveId" clId="{657DC964-B470-42A9-AA52-9F1F849BFB76}" dt="2019-10-13T10:20:53.316" v="437"/>
        <pc:sldMkLst>
          <pc:docMk/>
          <pc:sldMk cId="174604596" sldId="534"/>
        </pc:sldMkLst>
        <pc:spChg chg="del">
          <ac:chgData name="Cristian Chilipirea" userId="34ab170da5908fc4" providerId="LiveId" clId="{657DC964-B470-42A9-AA52-9F1F849BFB76}" dt="2019-10-13T10:20:47.034" v="432" actId="478"/>
          <ac:spMkLst>
            <pc:docMk/>
            <pc:sldMk cId="174604596" sldId="534"/>
            <ac:spMk id="2" creationId="{211569F3-C98C-486A-9A5D-2F974CABB855}"/>
          </ac:spMkLst>
        </pc:spChg>
        <pc:spChg chg="del">
          <ac:chgData name="Cristian Chilipirea" userId="34ab170da5908fc4" providerId="LiveId" clId="{657DC964-B470-42A9-AA52-9F1F849BFB76}" dt="2019-10-13T10:20:45.914" v="431" actId="478"/>
          <ac:spMkLst>
            <pc:docMk/>
            <pc:sldMk cId="174604596" sldId="534"/>
            <ac:spMk id="3" creationId="{AF69AE23-165B-4D7A-BD62-10D49E29EEC8}"/>
          </ac:spMkLst>
        </pc:spChg>
        <pc:spChg chg="add del">
          <ac:chgData name="Cristian Chilipirea" userId="34ab170da5908fc4" providerId="LiveId" clId="{657DC964-B470-42A9-AA52-9F1F849BFB76}" dt="2019-10-13T10:20:49.013" v="434"/>
          <ac:spMkLst>
            <pc:docMk/>
            <pc:sldMk cId="174604596" sldId="534"/>
            <ac:spMk id="4" creationId="{C48DD42D-F17C-44A1-88A5-A13A6CF80893}"/>
          </ac:spMkLst>
        </pc:spChg>
        <pc:spChg chg="add del">
          <ac:chgData name="Cristian Chilipirea" userId="34ab170da5908fc4" providerId="LiveId" clId="{657DC964-B470-42A9-AA52-9F1F849BFB76}" dt="2019-10-13T10:20:53.310" v="436"/>
          <ac:spMkLst>
            <pc:docMk/>
            <pc:sldMk cId="174604596" sldId="534"/>
            <ac:spMk id="5" creationId="{AE06D71F-CC1C-4F99-AB70-09CDA3EBB7C8}"/>
          </ac:spMkLst>
        </pc:spChg>
        <pc:spChg chg="add">
          <ac:chgData name="Cristian Chilipirea" userId="34ab170da5908fc4" providerId="LiveId" clId="{657DC964-B470-42A9-AA52-9F1F849BFB76}" dt="2019-10-13T10:20:53.316" v="437"/>
          <ac:spMkLst>
            <pc:docMk/>
            <pc:sldMk cId="174604596" sldId="534"/>
            <ac:spMk id="6" creationId="{3683A6C7-F02D-470E-90BC-BF4580E38E50}"/>
          </ac:spMkLst>
        </pc:spChg>
      </pc:sldChg>
    </pc:docChg>
  </pc:docChgLst>
  <pc:docChgLst>
    <pc:chgData name="Cristian Chilipirea" userId="34ab170da5908fc4" providerId="LiveId" clId="{8D7DEDE3-80AA-4184-B7F9-7AE18451EC3E}"/>
    <pc:docChg chg="addSld delSld modSld modSection">
      <pc:chgData name="Cristian Chilipirea" userId="34ab170da5908fc4" providerId="LiveId" clId="{8D7DEDE3-80AA-4184-B7F9-7AE18451EC3E}" dt="2019-10-06T17:49:31.204" v="263"/>
      <pc:docMkLst>
        <pc:docMk/>
      </pc:docMkLst>
      <pc:sldChg chg="modSp">
        <pc:chgData name="Cristian Chilipirea" userId="34ab170da5908fc4" providerId="LiveId" clId="{8D7DEDE3-80AA-4184-B7F9-7AE18451EC3E}" dt="2019-10-06T17:41:41.266" v="108"/>
        <pc:sldMkLst>
          <pc:docMk/>
          <pc:sldMk cId="0" sldId="485"/>
        </pc:sldMkLst>
        <pc:spChg chg="mod">
          <ac:chgData name="Cristian Chilipirea" userId="34ab170da5908fc4" providerId="LiveId" clId="{8D7DEDE3-80AA-4184-B7F9-7AE18451EC3E}" dt="2019-10-06T17:41:41.266" v="108"/>
          <ac:spMkLst>
            <pc:docMk/>
            <pc:sldMk cId="0" sldId="485"/>
            <ac:spMk id="15361" creationId="{B7373C27-AE51-474E-BA1F-0C5F0233AACE}"/>
          </ac:spMkLst>
        </pc:spChg>
        <pc:spChg chg="mod">
          <ac:chgData name="Cristian Chilipirea" userId="34ab170da5908fc4" providerId="LiveId" clId="{8D7DEDE3-80AA-4184-B7F9-7AE18451EC3E}" dt="2019-10-06T17:41:28.300" v="105" actId="6549"/>
          <ac:spMkLst>
            <pc:docMk/>
            <pc:sldMk cId="0" sldId="485"/>
            <ac:spMk id="15363" creationId="{8AD4A1D2-344F-4CD3-949B-26BEB5FF75C3}"/>
          </ac:spMkLst>
        </pc:spChg>
      </pc:sldChg>
      <pc:sldChg chg="addSp delSp modSp add">
        <pc:chgData name="Cristian Chilipirea" userId="34ab170da5908fc4" providerId="LiveId" clId="{8D7DEDE3-80AA-4184-B7F9-7AE18451EC3E}" dt="2019-10-06T17:42:00.595" v="119" actId="1076"/>
        <pc:sldMkLst>
          <pc:docMk/>
          <pc:sldMk cId="1027992857" sldId="486"/>
        </pc:sldMkLst>
        <pc:spChg chg="mod">
          <ac:chgData name="Cristian Chilipirea" userId="34ab170da5908fc4" providerId="LiveId" clId="{8D7DEDE3-80AA-4184-B7F9-7AE18451EC3E}" dt="2019-10-06T17:41:47.545" v="109"/>
          <ac:spMkLst>
            <pc:docMk/>
            <pc:sldMk cId="1027992857" sldId="486"/>
            <ac:spMk id="2" creationId="{CAFD830F-CE29-4FAB-B9D3-76D74E6FB294}"/>
          </ac:spMkLst>
        </pc:spChg>
        <pc:spChg chg="del">
          <ac:chgData name="Cristian Chilipirea" userId="34ab170da5908fc4" providerId="LiveId" clId="{8D7DEDE3-80AA-4184-B7F9-7AE18451EC3E}" dt="2019-10-06T17:41:52.664" v="110" actId="478"/>
          <ac:spMkLst>
            <pc:docMk/>
            <pc:sldMk cId="1027992857" sldId="486"/>
            <ac:spMk id="3" creationId="{A31A56ED-50ED-43B6-A4BA-BA6DFE8FFB23}"/>
          </ac:spMkLst>
        </pc:spChg>
        <pc:spChg chg="add del mod">
          <ac:chgData name="Cristian Chilipirea" userId="34ab170da5908fc4" providerId="LiveId" clId="{8D7DEDE3-80AA-4184-B7F9-7AE18451EC3E}" dt="2019-10-06T17:41:58.447" v="117"/>
          <ac:spMkLst>
            <pc:docMk/>
            <pc:sldMk cId="1027992857" sldId="486"/>
            <ac:spMk id="4" creationId="{46FA51A1-24DF-44D4-BDA3-0BEF00489713}"/>
          </ac:spMkLst>
        </pc:spChg>
        <pc:spChg chg="add mod">
          <ac:chgData name="Cristian Chilipirea" userId="34ab170da5908fc4" providerId="LiveId" clId="{8D7DEDE3-80AA-4184-B7F9-7AE18451EC3E}" dt="2019-10-06T17:42:00.595" v="119" actId="1076"/>
          <ac:spMkLst>
            <pc:docMk/>
            <pc:sldMk cId="1027992857" sldId="486"/>
            <ac:spMk id="5" creationId="{12521590-0298-4BB0-95E1-508CFEA682CA}"/>
          </ac:spMkLst>
        </pc:spChg>
      </pc:sldChg>
      <pc:sldChg chg="addSp delSp modSp add">
        <pc:chgData name="Cristian Chilipirea" userId="34ab170da5908fc4" providerId="LiveId" clId="{8D7DEDE3-80AA-4184-B7F9-7AE18451EC3E}" dt="2019-10-06T17:42:19.028" v="126" actId="1076"/>
        <pc:sldMkLst>
          <pc:docMk/>
          <pc:sldMk cId="138587081" sldId="487"/>
        </pc:sldMkLst>
        <pc:spChg chg="mod">
          <ac:chgData name="Cristian Chilipirea" userId="34ab170da5908fc4" providerId="LiveId" clId="{8D7DEDE3-80AA-4184-B7F9-7AE18451EC3E}" dt="2019-10-06T17:42:06.913" v="121"/>
          <ac:spMkLst>
            <pc:docMk/>
            <pc:sldMk cId="138587081" sldId="487"/>
            <ac:spMk id="2" creationId="{6513519C-FD2C-483C-AE1D-B4D656FCA6C0}"/>
          </ac:spMkLst>
        </pc:spChg>
        <pc:spChg chg="del">
          <ac:chgData name="Cristian Chilipirea" userId="34ab170da5908fc4" providerId="LiveId" clId="{8D7DEDE3-80AA-4184-B7F9-7AE18451EC3E}" dt="2019-10-06T17:42:14.100" v="122" actId="478"/>
          <ac:spMkLst>
            <pc:docMk/>
            <pc:sldMk cId="138587081" sldId="487"/>
            <ac:spMk id="3" creationId="{49C508CD-CD85-4105-A435-6D58982B0AF6}"/>
          </ac:spMkLst>
        </pc:spChg>
        <pc:spChg chg="add del">
          <ac:chgData name="Cristian Chilipirea" userId="34ab170da5908fc4" providerId="LiveId" clId="{8D7DEDE3-80AA-4184-B7F9-7AE18451EC3E}" dt="2019-10-06T17:42:16.725" v="124"/>
          <ac:spMkLst>
            <pc:docMk/>
            <pc:sldMk cId="138587081" sldId="487"/>
            <ac:spMk id="4" creationId="{0D7E193C-8F54-44DA-9B30-7E1B90DBDB11}"/>
          </ac:spMkLst>
        </pc:spChg>
        <pc:spChg chg="add mod">
          <ac:chgData name="Cristian Chilipirea" userId="34ab170da5908fc4" providerId="LiveId" clId="{8D7DEDE3-80AA-4184-B7F9-7AE18451EC3E}" dt="2019-10-06T17:42:19.028" v="126" actId="1076"/>
          <ac:spMkLst>
            <pc:docMk/>
            <pc:sldMk cId="138587081" sldId="487"/>
            <ac:spMk id="5" creationId="{9FD8CA38-E146-4A5A-BB37-AC4E5340B7B6}"/>
          </ac:spMkLst>
        </pc:spChg>
      </pc:sldChg>
      <pc:sldChg chg="addSp delSp add modAnim">
        <pc:chgData name="Cristian Chilipirea" userId="34ab170da5908fc4" providerId="LiveId" clId="{8D7DEDE3-80AA-4184-B7F9-7AE18451EC3E}" dt="2019-10-06T17:42:41.943" v="132"/>
        <pc:sldMkLst>
          <pc:docMk/>
          <pc:sldMk cId="1246785372" sldId="488"/>
        </pc:sldMkLst>
        <pc:spChg chg="del">
          <ac:chgData name="Cristian Chilipirea" userId="34ab170da5908fc4" providerId="LiveId" clId="{8D7DEDE3-80AA-4184-B7F9-7AE18451EC3E}" dt="2019-10-06T17:42:31.667" v="128"/>
          <ac:spMkLst>
            <pc:docMk/>
            <pc:sldMk cId="1246785372" sldId="488"/>
            <ac:spMk id="2" creationId="{F404CC54-A83F-4C94-BA99-964E3083E18E}"/>
          </ac:spMkLst>
        </pc:spChg>
        <pc:spChg chg="del">
          <ac:chgData name="Cristian Chilipirea" userId="34ab170da5908fc4" providerId="LiveId" clId="{8D7DEDE3-80AA-4184-B7F9-7AE18451EC3E}" dt="2019-10-06T17:42:33.859" v="129" actId="478"/>
          <ac:spMkLst>
            <pc:docMk/>
            <pc:sldMk cId="1246785372" sldId="488"/>
            <ac:spMk id="3" creationId="{204010CE-DCAB-4C5F-B78B-C37CFE47F60B}"/>
          </ac:spMkLst>
        </pc:spChg>
        <pc:spChg chg="add">
          <ac:chgData name="Cristian Chilipirea" userId="34ab170da5908fc4" providerId="LiveId" clId="{8D7DEDE3-80AA-4184-B7F9-7AE18451EC3E}" dt="2019-10-06T17:42:31.667" v="128"/>
          <ac:spMkLst>
            <pc:docMk/>
            <pc:sldMk cId="1246785372" sldId="488"/>
            <ac:spMk id="4" creationId="{35E6826D-DCA6-423C-83A8-0CF3F691C4B1}"/>
          </ac:spMkLst>
        </pc:spChg>
        <pc:spChg chg="add del">
          <ac:chgData name="Cristian Chilipirea" userId="34ab170da5908fc4" providerId="LiveId" clId="{8D7DEDE3-80AA-4184-B7F9-7AE18451EC3E}" dt="2019-10-06T17:42:41.919" v="131"/>
          <ac:spMkLst>
            <pc:docMk/>
            <pc:sldMk cId="1246785372" sldId="488"/>
            <ac:spMk id="5" creationId="{AE34D164-23B0-4887-AE2E-6674A5F76BC9}"/>
          </ac:spMkLst>
        </pc:spChg>
        <pc:spChg chg="add del">
          <ac:chgData name="Cristian Chilipirea" userId="34ab170da5908fc4" providerId="LiveId" clId="{8D7DEDE3-80AA-4184-B7F9-7AE18451EC3E}" dt="2019-10-06T17:42:41.919" v="131"/>
          <ac:spMkLst>
            <pc:docMk/>
            <pc:sldMk cId="1246785372" sldId="488"/>
            <ac:spMk id="6" creationId="{7478DB8A-FFDA-4CA1-A45A-B65FDE7DDA50}"/>
          </ac:spMkLst>
        </pc:spChg>
        <pc:spChg chg="add del">
          <ac:chgData name="Cristian Chilipirea" userId="34ab170da5908fc4" providerId="LiveId" clId="{8D7DEDE3-80AA-4184-B7F9-7AE18451EC3E}" dt="2019-10-06T17:42:41.919" v="131"/>
          <ac:spMkLst>
            <pc:docMk/>
            <pc:sldMk cId="1246785372" sldId="488"/>
            <ac:spMk id="7" creationId="{184C8217-8983-4DC5-B301-4861B9C33B18}"/>
          </ac:spMkLst>
        </pc:spChg>
        <pc:spChg chg="add del">
          <ac:chgData name="Cristian Chilipirea" userId="34ab170da5908fc4" providerId="LiveId" clId="{8D7DEDE3-80AA-4184-B7F9-7AE18451EC3E}" dt="2019-10-06T17:42:41.919" v="131"/>
          <ac:spMkLst>
            <pc:docMk/>
            <pc:sldMk cId="1246785372" sldId="488"/>
            <ac:spMk id="8" creationId="{591B9BC8-1DB6-4F54-98BF-981E5F09B3B0}"/>
          </ac:spMkLst>
        </pc:spChg>
        <pc:spChg chg="add del">
          <ac:chgData name="Cristian Chilipirea" userId="34ab170da5908fc4" providerId="LiveId" clId="{8D7DEDE3-80AA-4184-B7F9-7AE18451EC3E}" dt="2019-10-06T17:42:41.919" v="131"/>
          <ac:spMkLst>
            <pc:docMk/>
            <pc:sldMk cId="1246785372" sldId="488"/>
            <ac:spMk id="9" creationId="{FA2D569F-CA62-47D1-B58D-9F3E2D4016AA}"/>
          </ac:spMkLst>
        </pc:spChg>
        <pc:spChg chg="add del">
          <ac:chgData name="Cristian Chilipirea" userId="34ab170da5908fc4" providerId="LiveId" clId="{8D7DEDE3-80AA-4184-B7F9-7AE18451EC3E}" dt="2019-10-06T17:42:41.919" v="131"/>
          <ac:spMkLst>
            <pc:docMk/>
            <pc:sldMk cId="1246785372" sldId="488"/>
            <ac:spMk id="10" creationId="{B3A96C93-A66A-4598-B065-2CDFE095F820}"/>
          </ac:spMkLst>
        </pc:spChg>
        <pc:spChg chg="add del">
          <ac:chgData name="Cristian Chilipirea" userId="34ab170da5908fc4" providerId="LiveId" clId="{8D7DEDE3-80AA-4184-B7F9-7AE18451EC3E}" dt="2019-10-06T17:42:41.919" v="131"/>
          <ac:spMkLst>
            <pc:docMk/>
            <pc:sldMk cId="1246785372" sldId="488"/>
            <ac:spMk id="11" creationId="{26F8C493-6D19-4E77-A32A-11E162AC94E2}"/>
          </ac:spMkLst>
        </pc:spChg>
        <pc:spChg chg="add del">
          <ac:chgData name="Cristian Chilipirea" userId="34ab170da5908fc4" providerId="LiveId" clId="{8D7DEDE3-80AA-4184-B7F9-7AE18451EC3E}" dt="2019-10-06T17:42:41.919" v="131"/>
          <ac:spMkLst>
            <pc:docMk/>
            <pc:sldMk cId="1246785372" sldId="488"/>
            <ac:spMk id="12" creationId="{E6C06BA9-15B8-417A-8D00-847AE8BCEB15}"/>
          </ac:spMkLst>
        </pc:spChg>
        <pc:spChg chg="add del">
          <ac:chgData name="Cristian Chilipirea" userId="34ab170da5908fc4" providerId="LiveId" clId="{8D7DEDE3-80AA-4184-B7F9-7AE18451EC3E}" dt="2019-10-06T17:42:41.919" v="131"/>
          <ac:spMkLst>
            <pc:docMk/>
            <pc:sldMk cId="1246785372" sldId="488"/>
            <ac:spMk id="13" creationId="{407101A6-7342-44A9-B228-8EC3B0517F25}"/>
          </ac:spMkLst>
        </pc:spChg>
        <pc:spChg chg="add del">
          <ac:chgData name="Cristian Chilipirea" userId="34ab170da5908fc4" providerId="LiveId" clId="{8D7DEDE3-80AA-4184-B7F9-7AE18451EC3E}" dt="2019-10-06T17:42:41.919" v="131"/>
          <ac:spMkLst>
            <pc:docMk/>
            <pc:sldMk cId="1246785372" sldId="488"/>
            <ac:spMk id="14" creationId="{FB277CBB-F8F7-4BAA-9FBF-4C87AFD87579}"/>
          </ac:spMkLst>
        </pc:spChg>
        <pc:spChg chg="add del">
          <ac:chgData name="Cristian Chilipirea" userId="34ab170da5908fc4" providerId="LiveId" clId="{8D7DEDE3-80AA-4184-B7F9-7AE18451EC3E}" dt="2019-10-06T17:42:41.919" v="131"/>
          <ac:spMkLst>
            <pc:docMk/>
            <pc:sldMk cId="1246785372" sldId="488"/>
            <ac:spMk id="15" creationId="{4365CF74-2837-42E8-94EE-D5D43820FA19}"/>
          </ac:spMkLst>
        </pc:spChg>
        <pc:spChg chg="add del">
          <ac:chgData name="Cristian Chilipirea" userId="34ab170da5908fc4" providerId="LiveId" clId="{8D7DEDE3-80AA-4184-B7F9-7AE18451EC3E}" dt="2019-10-06T17:42:41.919" v="131"/>
          <ac:spMkLst>
            <pc:docMk/>
            <pc:sldMk cId="1246785372" sldId="488"/>
            <ac:spMk id="16" creationId="{1F78CEA8-8EEB-45A5-A3AC-763E38A56E6D}"/>
          </ac:spMkLst>
        </pc:spChg>
        <pc:spChg chg="add del">
          <ac:chgData name="Cristian Chilipirea" userId="34ab170da5908fc4" providerId="LiveId" clId="{8D7DEDE3-80AA-4184-B7F9-7AE18451EC3E}" dt="2019-10-06T17:42:41.919" v="131"/>
          <ac:spMkLst>
            <pc:docMk/>
            <pc:sldMk cId="1246785372" sldId="488"/>
            <ac:spMk id="17" creationId="{A40242B7-A83C-442C-A8D6-73722D082B2F}"/>
          </ac:spMkLst>
        </pc:spChg>
        <pc:spChg chg="add del">
          <ac:chgData name="Cristian Chilipirea" userId="34ab170da5908fc4" providerId="LiveId" clId="{8D7DEDE3-80AA-4184-B7F9-7AE18451EC3E}" dt="2019-10-06T17:42:41.919" v="131"/>
          <ac:spMkLst>
            <pc:docMk/>
            <pc:sldMk cId="1246785372" sldId="488"/>
            <ac:spMk id="18" creationId="{12075353-A43A-41FD-A912-D75DD1C8EE96}"/>
          </ac:spMkLst>
        </pc:spChg>
        <pc:spChg chg="add del">
          <ac:chgData name="Cristian Chilipirea" userId="34ab170da5908fc4" providerId="LiveId" clId="{8D7DEDE3-80AA-4184-B7F9-7AE18451EC3E}" dt="2019-10-06T17:42:41.919" v="131"/>
          <ac:spMkLst>
            <pc:docMk/>
            <pc:sldMk cId="1246785372" sldId="488"/>
            <ac:spMk id="19" creationId="{9E06110E-2875-4155-9700-F559820A5D91}"/>
          </ac:spMkLst>
        </pc:spChg>
        <pc:spChg chg="add del">
          <ac:chgData name="Cristian Chilipirea" userId="34ab170da5908fc4" providerId="LiveId" clId="{8D7DEDE3-80AA-4184-B7F9-7AE18451EC3E}" dt="2019-10-06T17:42:41.919" v="131"/>
          <ac:spMkLst>
            <pc:docMk/>
            <pc:sldMk cId="1246785372" sldId="488"/>
            <ac:spMk id="20" creationId="{314B617E-22B6-48D2-B65A-941504A84FE1}"/>
          </ac:spMkLst>
        </pc:spChg>
        <pc:spChg chg="add del">
          <ac:chgData name="Cristian Chilipirea" userId="34ab170da5908fc4" providerId="LiveId" clId="{8D7DEDE3-80AA-4184-B7F9-7AE18451EC3E}" dt="2019-10-06T17:42:41.919" v="131"/>
          <ac:spMkLst>
            <pc:docMk/>
            <pc:sldMk cId="1246785372" sldId="488"/>
            <ac:spMk id="21" creationId="{BEEB07B8-6494-4FC8-895E-E265CDBE4C16}"/>
          </ac:spMkLst>
        </pc:spChg>
        <pc:spChg chg="add del">
          <ac:chgData name="Cristian Chilipirea" userId="34ab170da5908fc4" providerId="LiveId" clId="{8D7DEDE3-80AA-4184-B7F9-7AE18451EC3E}" dt="2019-10-06T17:42:41.919" v="131"/>
          <ac:spMkLst>
            <pc:docMk/>
            <pc:sldMk cId="1246785372" sldId="488"/>
            <ac:spMk id="22" creationId="{2ED64FF1-983F-4808-9BDA-624C6F77C159}"/>
          </ac:spMkLst>
        </pc:spChg>
        <pc:spChg chg="add del">
          <ac:chgData name="Cristian Chilipirea" userId="34ab170da5908fc4" providerId="LiveId" clId="{8D7DEDE3-80AA-4184-B7F9-7AE18451EC3E}" dt="2019-10-06T17:42:41.919" v="131"/>
          <ac:spMkLst>
            <pc:docMk/>
            <pc:sldMk cId="1246785372" sldId="488"/>
            <ac:spMk id="23" creationId="{1F9F51B0-0A57-4D14-BDB4-ECBA3F734585}"/>
          </ac:spMkLst>
        </pc:spChg>
        <pc:spChg chg="add del">
          <ac:chgData name="Cristian Chilipirea" userId="34ab170da5908fc4" providerId="LiveId" clId="{8D7DEDE3-80AA-4184-B7F9-7AE18451EC3E}" dt="2019-10-06T17:42:41.919" v="131"/>
          <ac:spMkLst>
            <pc:docMk/>
            <pc:sldMk cId="1246785372" sldId="488"/>
            <ac:spMk id="24" creationId="{7A77D673-CB5D-4A2E-9FF9-F715275CA15F}"/>
          </ac:spMkLst>
        </pc:spChg>
        <pc:spChg chg="add del">
          <ac:chgData name="Cristian Chilipirea" userId="34ab170da5908fc4" providerId="LiveId" clId="{8D7DEDE3-80AA-4184-B7F9-7AE18451EC3E}" dt="2019-10-06T17:42:41.919" v="131"/>
          <ac:spMkLst>
            <pc:docMk/>
            <pc:sldMk cId="1246785372" sldId="488"/>
            <ac:spMk id="25" creationId="{B51BDB03-BA3C-4E69-BDBC-243B707E1C60}"/>
          </ac:spMkLst>
        </pc:spChg>
        <pc:spChg chg="add del">
          <ac:chgData name="Cristian Chilipirea" userId="34ab170da5908fc4" providerId="LiveId" clId="{8D7DEDE3-80AA-4184-B7F9-7AE18451EC3E}" dt="2019-10-06T17:42:41.919" v="131"/>
          <ac:spMkLst>
            <pc:docMk/>
            <pc:sldMk cId="1246785372" sldId="488"/>
            <ac:spMk id="26" creationId="{5016292C-857B-4B92-BE84-725E5A944ECB}"/>
          </ac:spMkLst>
        </pc:spChg>
        <pc:spChg chg="add del">
          <ac:chgData name="Cristian Chilipirea" userId="34ab170da5908fc4" providerId="LiveId" clId="{8D7DEDE3-80AA-4184-B7F9-7AE18451EC3E}" dt="2019-10-06T17:42:41.919" v="131"/>
          <ac:spMkLst>
            <pc:docMk/>
            <pc:sldMk cId="1246785372" sldId="488"/>
            <ac:spMk id="27" creationId="{81D7AB60-A622-4050-821D-DD5C6684DCB8}"/>
          </ac:spMkLst>
        </pc:spChg>
        <pc:spChg chg="add del">
          <ac:chgData name="Cristian Chilipirea" userId="34ab170da5908fc4" providerId="LiveId" clId="{8D7DEDE3-80AA-4184-B7F9-7AE18451EC3E}" dt="2019-10-06T17:42:41.919" v="131"/>
          <ac:spMkLst>
            <pc:docMk/>
            <pc:sldMk cId="1246785372" sldId="488"/>
            <ac:spMk id="28" creationId="{4919C840-D525-422E-8CFF-915B160061FE}"/>
          </ac:spMkLst>
        </pc:spChg>
        <pc:spChg chg="add del">
          <ac:chgData name="Cristian Chilipirea" userId="34ab170da5908fc4" providerId="LiveId" clId="{8D7DEDE3-80AA-4184-B7F9-7AE18451EC3E}" dt="2019-10-06T17:42:41.919" v="131"/>
          <ac:spMkLst>
            <pc:docMk/>
            <pc:sldMk cId="1246785372" sldId="488"/>
            <ac:spMk id="29" creationId="{7627ED02-C125-47CB-9EF8-3C01981A6757}"/>
          </ac:spMkLst>
        </pc:spChg>
        <pc:spChg chg="add del">
          <ac:chgData name="Cristian Chilipirea" userId="34ab170da5908fc4" providerId="LiveId" clId="{8D7DEDE3-80AA-4184-B7F9-7AE18451EC3E}" dt="2019-10-06T17:42:41.919" v="131"/>
          <ac:spMkLst>
            <pc:docMk/>
            <pc:sldMk cId="1246785372" sldId="488"/>
            <ac:spMk id="30" creationId="{83C93D17-3ECF-4652-BA2B-5299F7895698}"/>
          </ac:spMkLst>
        </pc:spChg>
        <pc:spChg chg="add del">
          <ac:chgData name="Cristian Chilipirea" userId="34ab170da5908fc4" providerId="LiveId" clId="{8D7DEDE3-80AA-4184-B7F9-7AE18451EC3E}" dt="2019-10-06T17:42:41.919" v="131"/>
          <ac:spMkLst>
            <pc:docMk/>
            <pc:sldMk cId="1246785372" sldId="488"/>
            <ac:spMk id="31" creationId="{316A77D2-3C9F-42F1-A958-DBB054E45B76}"/>
          </ac:spMkLst>
        </pc:spChg>
        <pc:spChg chg="add del">
          <ac:chgData name="Cristian Chilipirea" userId="34ab170da5908fc4" providerId="LiveId" clId="{8D7DEDE3-80AA-4184-B7F9-7AE18451EC3E}" dt="2019-10-06T17:42:41.919" v="131"/>
          <ac:spMkLst>
            <pc:docMk/>
            <pc:sldMk cId="1246785372" sldId="488"/>
            <ac:spMk id="32" creationId="{961ED832-0B7B-45DD-B316-6F204E8B5DF5}"/>
          </ac:spMkLst>
        </pc:spChg>
        <pc:spChg chg="add del">
          <ac:chgData name="Cristian Chilipirea" userId="34ab170da5908fc4" providerId="LiveId" clId="{8D7DEDE3-80AA-4184-B7F9-7AE18451EC3E}" dt="2019-10-06T17:42:41.919" v="131"/>
          <ac:spMkLst>
            <pc:docMk/>
            <pc:sldMk cId="1246785372" sldId="488"/>
            <ac:spMk id="33" creationId="{BBD7207A-B05C-41BA-B3E0-B7402778E4E2}"/>
          </ac:spMkLst>
        </pc:spChg>
        <pc:spChg chg="add">
          <ac:chgData name="Cristian Chilipirea" userId="34ab170da5908fc4" providerId="LiveId" clId="{8D7DEDE3-80AA-4184-B7F9-7AE18451EC3E}" dt="2019-10-06T17:42:41.943" v="132"/>
          <ac:spMkLst>
            <pc:docMk/>
            <pc:sldMk cId="1246785372" sldId="488"/>
            <ac:spMk id="34" creationId="{7DE8B043-CB4C-4ADB-AA3F-5ED412EA7F4B}"/>
          </ac:spMkLst>
        </pc:spChg>
        <pc:spChg chg="add">
          <ac:chgData name="Cristian Chilipirea" userId="34ab170da5908fc4" providerId="LiveId" clId="{8D7DEDE3-80AA-4184-B7F9-7AE18451EC3E}" dt="2019-10-06T17:42:41.943" v="132"/>
          <ac:spMkLst>
            <pc:docMk/>
            <pc:sldMk cId="1246785372" sldId="488"/>
            <ac:spMk id="35" creationId="{84731610-C2E4-47BA-96A5-3B09482A6AB6}"/>
          </ac:spMkLst>
        </pc:spChg>
        <pc:spChg chg="add">
          <ac:chgData name="Cristian Chilipirea" userId="34ab170da5908fc4" providerId="LiveId" clId="{8D7DEDE3-80AA-4184-B7F9-7AE18451EC3E}" dt="2019-10-06T17:42:41.943" v="132"/>
          <ac:spMkLst>
            <pc:docMk/>
            <pc:sldMk cId="1246785372" sldId="488"/>
            <ac:spMk id="36" creationId="{0873DB18-E8AD-4B22-A7CC-D1462CA1FAA3}"/>
          </ac:spMkLst>
        </pc:spChg>
        <pc:spChg chg="add">
          <ac:chgData name="Cristian Chilipirea" userId="34ab170da5908fc4" providerId="LiveId" clId="{8D7DEDE3-80AA-4184-B7F9-7AE18451EC3E}" dt="2019-10-06T17:42:41.943" v="132"/>
          <ac:spMkLst>
            <pc:docMk/>
            <pc:sldMk cId="1246785372" sldId="488"/>
            <ac:spMk id="37" creationId="{804AE306-34C4-4B7B-B515-D00C5F0517C5}"/>
          </ac:spMkLst>
        </pc:spChg>
        <pc:spChg chg="add">
          <ac:chgData name="Cristian Chilipirea" userId="34ab170da5908fc4" providerId="LiveId" clId="{8D7DEDE3-80AA-4184-B7F9-7AE18451EC3E}" dt="2019-10-06T17:42:41.943" v="132"/>
          <ac:spMkLst>
            <pc:docMk/>
            <pc:sldMk cId="1246785372" sldId="488"/>
            <ac:spMk id="38" creationId="{55D7E1D7-E8FE-4154-8319-DE85D8B1D706}"/>
          </ac:spMkLst>
        </pc:spChg>
        <pc:spChg chg="add">
          <ac:chgData name="Cristian Chilipirea" userId="34ab170da5908fc4" providerId="LiveId" clId="{8D7DEDE3-80AA-4184-B7F9-7AE18451EC3E}" dt="2019-10-06T17:42:41.943" v="132"/>
          <ac:spMkLst>
            <pc:docMk/>
            <pc:sldMk cId="1246785372" sldId="488"/>
            <ac:spMk id="39" creationId="{EED103C0-DEE0-4D74-B461-3438BC489C93}"/>
          </ac:spMkLst>
        </pc:spChg>
        <pc:spChg chg="add">
          <ac:chgData name="Cristian Chilipirea" userId="34ab170da5908fc4" providerId="LiveId" clId="{8D7DEDE3-80AA-4184-B7F9-7AE18451EC3E}" dt="2019-10-06T17:42:41.943" v="132"/>
          <ac:spMkLst>
            <pc:docMk/>
            <pc:sldMk cId="1246785372" sldId="488"/>
            <ac:spMk id="40" creationId="{9C33B583-F927-4031-9189-1A6687965857}"/>
          </ac:spMkLst>
        </pc:spChg>
        <pc:spChg chg="add">
          <ac:chgData name="Cristian Chilipirea" userId="34ab170da5908fc4" providerId="LiveId" clId="{8D7DEDE3-80AA-4184-B7F9-7AE18451EC3E}" dt="2019-10-06T17:42:41.943" v="132"/>
          <ac:spMkLst>
            <pc:docMk/>
            <pc:sldMk cId="1246785372" sldId="488"/>
            <ac:spMk id="41" creationId="{3332B80F-C31A-487A-8C7F-C4A8C5275209}"/>
          </ac:spMkLst>
        </pc:spChg>
        <pc:spChg chg="add">
          <ac:chgData name="Cristian Chilipirea" userId="34ab170da5908fc4" providerId="LiveId" clId="{8D7DEDE3-80AA-4184-B7F9-7AE18451EC3E}" dt="2019-10-06T17:42:41.943" v="132"/>
          <ac:spMkLst>
            <pc:docMk/>
            <pc:sldMk cId="1246785372" sldId="488"/>
            <ac:spMk id="42" creationId="{0B896858-0ED1-4481-825E-34B298983E05}"/>
          </ac:spMkLst>
        </pc:spChg>
        <pc:spChg chg="add">
          <ac:chgData name="Cristian Chilipirea" userId="34ab170da5908fc4" providerId="LiveId" clId="{8D7DEDE3-80AA-4184-B7F9-7AE18451EC3E}" dt="2019-10-06T17:42:41.943" v="132"/>
          <ac:spMkLst>
            <pc:docMk/>
            <pc:sldMk cId="1246785372" sldId="488"/>
            <ac:spMk id="43" creationId="{38731670-0209-44BA-9FFE-149004A29646}"/>
          </ac:spMkLst>
        </pc:spChg>
        <pc:spChg chg="add">
          <ac:chgData name="Cristian Chilipirea" userId="34ab170da5908fc4" providerId="LiveId" clId="{8D7DEDE3-80AA-4184-B7F9-7AE18451EC3E}" dt="2019-10-06T17:42:41.943" v="132"/>
          <ac:spMkLst>
            <pc:docMk/>
            <pc:sldMk cId="1246785372" sldId="488"/>
            <ac:spMk id="44" creationId="{3FD937CF-30F1-497E-A07F-9B7ACAB6B205}"/>
          </ac:spMkLst>
        </pc:spChg>
        <pc:spChg chg="add">
          <ac:chgData name="Cristian Chilipirea" userId="34ab170da5908fc4" providerId="LiveId" clId="{8D7DEDE3-80AA-4184-B7F9-7AE18451EC3E}" dt="2019-10-06T17:42:41.943" v="132"/>
          <ac:spMkLst>
            <pc:docMk/>
            <pc:sldMk cId="1246785372" sldId="488"/>
            <ac:spMk id="45" creationId="{942C59C4-144E-401E-9B63-633896BE6EEB}"/>
          </ac:spMkLst>
        </pc:spChg>
        <pc:spChg chg="add">
          <ac:chgData name="Cristian Chilipirea" userId="34ab170da5908fc4" providerId="LiveId" clId="{8D7DEDE3-80AA-4184-B7F9-7AE18451EC3E}" dt="2019-10-06T17:42:41.943" v="132"/>
          <ac:spMkLst>
            <pc:docMk/>
            <pc:sldMk cId="1246785372" sldId="488"/>
            <ac:spMk id="46" creationId="{5D4E803D-F4F9-4947-A4F8-189DFDF0266E}"/>
          </ac:spMkLst>
        </pc:spChg>
        <pc:spChg chg="add">
          <ac:chgData name="Cristian Chilipirea" userId="34ab170da5908fc4" providerId="LiveId" clId="{8D7DEDE3-80AA-4184-B7F9-7AE18451EC3E}" dt="2019-10-06T17:42:41.943" v="132"/>
          <ac:spMkLst>
            <pc:docMk/>
            <pc:sldMk cId="1246785372" sldId="488"/>
            <ac:spMk id="47" creationId="{8B9D1893-BE72-42C3-AF26-45C72C0927AA}"/>
          </ac:spMkLst>
        </pc:spChg>
        <pc:spChg chg="add">
          <ac:chgData name="Cristian Chilipirea" userId="34ab170da5908fc4" providerId="LiveId" clId="{8D7DEDE3-80AA-4184-B7F9-7AE18451EC3E}" dt="2019-10-06T17:42:41.943" v="132"/>
          <ac:spMkLst>
            <pc:docMk/>
            <pc:sldMk cId="1246785372" sldId="488"/>
            <ac:spMk id="48" creationId="{22054EF7-11B3-4481-BBA6-A68F2BE0B2CF}"/>
          </ac:spMkLst>
        </pc:spChg>
        <pc:spChg chg="add">
          <ac:chgData name="Cristian Chilipirea" userId="34ab170da5908fc4" providerId="LiveId" clId="{8D7DEDE3-80AA-4184-B7F9-7AE18451EC3E}" dt="2019-10-06T17:42:41.943" v="132"/>
          <ac:spMkLst>
            <pc:docMk/>
            <pc:sldMk cId="1246785372" sldId="488"/>
            <ac:spMk id="49" creationId="{4D713492-321C-487D-8012-9EA5060D2B0E}"/>
          </ac:spMkLst>
        </pc:spChg>
        <pc:spChg chg="add">
          <ac:chgData name="Cristian Chilipirea" userId="34ab170da5908fc4" providerId="LiveId" clId="{8D7DEDE3-80AA-4184-B7F9-7AE18451EC3E}" dt="2019-10-06T17:42:41.943" v="132"/>
          <ac:spMkLst>
            <pc:docMk/>
            <pc:sldMk cId="1246785372" sldId="488"/>
            <ac:spMk id="50" creationId="{FA7C7C6D-862D-49C5-8888-1860B54BDB2F}"/>
          </ac:spMkLst>
        </pc:spChg>
        <pc:spChg chg="add">
          <ac:chgData name="Cristian Chilipirea" userId="34ab170da5908fc4" providerId="LiveId" clId="{8D7DEDE3-80AA-4184-B7F9-7AE18451EC3E}" dt="2019-10-06T17:42:41.943" v="132"/>
          <ac:spMkLst>
            <pc:docMk/>
            <pc:sldMk cId="1246785372" sldId="488"/>
            <ac:spMk id="51" creationId="{13797048-8D50-4AE3-888C-45CC78BF595F}"/>
          </ac:spMkLst>
        </pc:spChg>
        <pc:spChg chg="add">
          <ac:chgData name="Cristian Chilipirea" userId="34ab170da5908fc4" providerId="LiveId" clId="{8D7DEDE3-80AA-4184-B7F9-7AE18451EC3E}" dt="2019-10-06T17:42:41.943" v="132"/>
          <ac:spMkLst>
            <pc:docMk/>
            <pc:sldMk cId="1246785372" sldId="488"/>
            <ac:spMk id="52" creationId="{E844A28F-1D1F-4243-A531-005257C273D3}"/>
          </ac:spMkLst>
        </pc:spChg>
        <pc:spChg chg="add">
          <ac:chgData name="Cristian Chilipirea" userId="34ab170da5908fc4" providerId="LiveId" clId="{8D7DEDE3-80AA-4184-B7F9-7AE18451EC3E}" dt="2019-10-06T17:42:41.943" v="132"/>
          <ac:spMkLst>
            <pc:docMk/>
            <pc:sldMk cId="1246785372" sldId="488"/>
            <ac:spMk id="53" creationId="{BA24C533-9E7A-474A-812D-997090B0C514}"/>
          </ac:spMkLst>
        </pc:spChg>
        <pc:spChg chg="add">
          <ac:chgData name="Cristian Chilipirea" userId="34ab170da5908fc4" providerId="LiveId" clId="{8D7DEDE3-80AA-4184-B7F9-7AE18451EC3E}" dt="2019-10-06T17:42:41.943" v="132"/>
          <ac:spMkLst>
            <pc:docMk/>
            <pc:sldMk cId="1246785372" sldId="488"/>
            <ac:spMk id="54" creationId="{ECA02838-C4E4-4A3E-9ECA-B56891D70FA2}"/>
          </ac:spMkLst>
        </pc:spChg>
        <pc:spChg chg="add">
          <ac:chgData name="Cristian Chilipirea" userId="34ab170da5908fc4" providerId="LiveId" clId="{8D7DEDE3-80AA-4184-B7F9-7AE18451EC3E}" dt="2019-10-06T17:42:41.943" v="132"/>
          <ac:spMkLst>
            <pc:docMk/>
            <pc:sldMk cId="1246785372" sldId="488"/>
            <ac:spMk id="55" creationId="{F2F0CF6B-2016-4806-AE50-F9D773E1BD1E}"/>
          </ac:spMkLst>
        </pc:spChg>
        <pc:spChg chg="add">
          <ac:chgData name="Cristian Chilipirea" userId="34ab170da5908fc4" providerId="LiveId" clId="{8D7DEDE3-80AA-4184-B7F9-7AE18451EC3E}" dt="2019-10-06T17:42:41.943" v="132"/>
          <ac:spMkLst>
            <pc:docMk/>
            <pc:sldMk cId="1246785372" sldId="488"/>
            <ac:spMk id="56" creationId="{FEBEEE57-C80D-4ADF-B4F8-2B35B817AA0A}"/>
          </ac:spMkLst>
        </pc:spChg>
        <pc:spChg chg="add">
          <ac:chgData name="Cristian Chilipirea" userId="34ab170da5908fc4" providerId="LiveId" clId="{8D7DEDE3-80AA-4184-B7F9-7AE18451EC3E}" dt="2019-10-06T17:42:41.943" v="132"/>
          <ac:spMkLst>
            <pc:docMk/>
            <pc:sldMk cId="1246785372" sldId="488"/>
            <ac:spMk id="57" creationId="{E786AE41-4853-400C-BB82-D375FB99ABE4}"/>
          </ac:spMkLst>
        </pc:spChg>
        <pc:spChg chg="add">
          <ac:chgData name="Cristian Chilipirea" userId="34ab170da5908fc4" providerId="LiveId" clId="{8D7DEDE3-80AA-4184-B7F9-7AE18451EC3E}" dt="2019-10-06T17:42:41.943" v="132"/>
          <ac:spMkLst>
            <pc:docMk/>
            <pc:sldMk cId="1246785372" sldId="488"/>
            <ac:spMk id="58" creationId="{E6BD99C7-FE70-447E-87A8-111D9C35E7C0}"/>
          </ac:spMkLst>
        </pc:spChg>
        <pc:spChg chg="add">
          <ac:chgData name="Cristian Chilipirea" userId="34ab170da5908fc4" providerId="LiveId" clId="{8D7DEDE3-80AA-4184-B7F9-7AE18451EC3E}" dt="2019-10-06T17:42:41.943" v="132"/>
          <ac:spMkLst>
            <pc:docMk/>
            <pc:sldMk cId="1246785372" sldId="488"/>
            <ac:spMk id="59" creationId="{3190A27F-97A0-49B8-8627-3916C3FC7433}"/>
          </ac:spMkLst>
        </pc:spChg>
        <pc:spChg chg="add">
          <ac:chgData name="Cristian Chilipirea" userId="34ab170da5908fc4" providerId="LiveId" clId="{8D7DEDE3-80AA-4184-B7F9-7AE18451EC3E}" dt="2019-10-06T17:42:41.943" v="132"/>
          <ac:spMkLst>
            <pc:docMk/>
            <pc:sldMk cId="1246785372" sldId="488"/>
            <ac:spMk id="60" creationId="{FA389C17-C2A9-4468-9ECA-51455BBB16C1}"/>
          </ac:spMkLst>
        </pc:spChg>
        <pc:spChg chg="add">
          <ac:chgData name="Cristian Chilipirea" userId="34ab170da5908fc4" providerId="LiveId" clId="{8D7DEDE3-80AA-4184-B7F9-7AE18451EC3E}" dt="2019-10-06T17:42:41.943" v="132"/>
          <ac:spMkLst>
            <pc:docMk/>
            <pc:sldMk cId="1246785372" sldId="488"/>
            <ac:spMk id="61" creationId="{8CA295BC-CDBF-49E2-A8CC-BCC8B55EF886}"/>
          </ac:spMkLst>
        </pc:spChg>
        <pc:spChg chg="add">
          <ac:chgData name="Cristian Chilipirea" userId="34ab170da5908fc4" providerId="LiveId" clId="{8D7DEDE3-80AA-4184-B7F9-7AE18451EC3E}" dt="2019-10-06T17:42:41.943" v="132"/>
          <ac:spMkLst>
            <pc:docMk/>
            <pc:sldMk cId="1246785372" sldId="488"/>
            <ac:spMk id="62" creationId="{1B531820-C4D0-423B-9EEC-39526770D4F3}"/>
          </ac:spMkLst>
        </pc:spChg>
      </pc:sldChg>
      <pc:sldChg chg="addSp delSp modSp add">
        <pc:chgData name="Cristian Chilipirea" userId="34ab170da5908fc4" providerId="LiveId" clId="{8D7DEDE3-80AA-4184-B7F9-7AE18451EC3E}" dt="2019-10-06T17:43:12.732" v="139" actId="1076"/>
        <pc:sldMkLst>
          <pc:docMk/>
          <pc:sldMk cId="2831191411" sldId="489"/>
        </pc:sldMkLst>
        <pc:spChg chg="mod">
          <ac:chgData name="Cristian Chilipirea" userId="34ab170da5908fc4" providerId="LiveId" clId="{8D7DEDE3-80AA-4184-B7F9-7AE18451EC3E}" dt="2019-10-06T17:43:00.689" v="134"/>
          <ac:spMkLst>
            <pc:docMk/>
            <pc:sldMk cId="2831191411" sldId="489"/>
            <ac:spMk id="2" creationId="{9A2B01A0-ED9C-4EEE-885B-E045AF541128}"/>
          </ac:spMkLst>
        </pc:spChg>
        <pc:spChg chg="del">
          <ac:chgData name="Cristian Chilipirea" userId="34ab170da5908fc4" providerId="LiveId" clId="{8D7DEDE3-80AA-4184-B7F9-7AE18451EC3E}" dt="2019-10-06T17:43:06.711" v="135" actId="478"/>
          <ac:spMkLst>
            <pc:docMk/>
            <pc:sldMk cId="2831191411" sldId="489"/>
            <ac:spMk id="3" creationId="{6F0EE780-2072-4549-9E22-43B14BB27896}"/>
          </ac:spMkLst>
        </pc:spChg>
        <pc:spChg chg="add del">
          <ac:chgData name="Cristian Chilipirea" userId="34ab170da5908fc4" providerId="LiveId" clId="{8D7DEDE3-80AA-4184-B7F9-7AE18451EC3E}" dt="2019-10-06T17:43:09.191" v="137"/>
          <ac:spMkLst>
            <pc:docMk/>
            <pc:sldMk cId="2831191411" sldId="489"/>
            <ac:spMk id="4" creationId="{4C6D33A7-9735-4B94-ACAB-0ACB82E81736}"/>
          </ac:spMkLst>
        </pc:spChg>
        <pc:spChg chg="add mod">
          <ac:chgData name="Cristian Chilipirea" userId="34ab170da5908fc4" providerId="LiveId" clId="{8D7DEDE3-80AA-4184-B7F9-7AE18451EC3E}" dt="2019-10-06T17:43:12.732" v="139" actId="1076"/>
          <ac:spMkLst>
            <pc:docMk/>
            <pc:sldMk cId="2831191411" sldId="489"/>
            <ac:spMk id="5" creationId="{B9641658-F147-412E-B4A6-C22E7F232EA0}"/>
          </ac:spMkLst>
        </pc:spChg>
      </pc:sldChg>
      <pc:sldChg chg="addSp delSp modSp add">
        <pc:chgData name="Cristian Chilipirea" userId="34ab170da5908fc4" providerId="LiveId" clId="{8D7DEDE3-80AA-4184-B7F9-7AE18451EC3E}" dt="2019-10-06T17:43:32.976" v="146" actId="1076"/>
        <pc:sldMkLst>
          <pc:docMk/>
          <pc:sldMk cId="4095643832" sldId="490"/>
        </pc:sldMkLst>
        <pc:spChg chg="mod">
          <ac:chgData name="Cristian Chilipirea" userId="34ab170da5908fc4" providerId="LiveId" clId="{8D7DEDE3-80AA-4184-B7F9-7AE18451EC3E}" dt="2019-10-06T17:43:21.664" v="141"/>
          <ac:spMkLst>
            <pc:docMk/>
            <pc:sldMk cId="4095643832" sldId="490"/>
            <ac:spMk id="2" creationId="{49F3D11C-266E-4432-BBDB-EB950158AA6B}"/>
          </ac:spMkLst>
        </pc:spChg>
        <pc:spChg chg="del">
          <ac:chgData name="Cristian Chilipirea" userId="34ab170da5908fc4" providerId="LiveId" clId="{8D7DEDE3-80AA-4184-B7F9-7AE18451EC3E}" dt="2019-10-06T17:43:24.728" v="142" actId="478"/>
          <ac:spMkLst>
            <pc:docMk/>
            <pc:sldMk cId="4095643832" sldId="490"/>
            <ac:spMk id="3" creationId="{5D9ECFDF-F963-4C3A-877D-DCF2B1B9AF78}"/>
          </ac:spMkLst>
        </pc:spChg>
        <pc:spChg chg="add del">
          <ac:chgData name="Cristian Chilipirea" userId="34ab170da5908fc4" providerId="LiveId" clId="{8D7DEDE3-80AA-4184-B7F9-7AE18451EC3E}" dt="2019-10-06T17:43:30.623" v="144"/>
          <ac:spMkLst>
            <pc:docMk/>
            <pc:sldMk cId="4095643832" sldId="490"/>
            <ac:spMk id="4" creationId="{05CA871B-5AC3-4EA4-B831-753070D1BF2E}"/>
          </ac:spMkLst>
        </pc:spChg>
        <pc:spChg chg="add mod">
          <ac:chgData name="Cristian Chilipirea" userId="34ab170da5908fc4" providerId="LiveId" clId="{8D7DEDE3-80AA-4184-B7F9-7AE18451EC3E}" dt="2019-10-06T17:43:32.976" v="146" actId="1076"/>
          <ac:spMkLst>
            <pc:docMk/>
            <pc:sldMk cId="4095643832" sldId="490"/>
            <ac:spMk id="5" creationId="{91281B63-0309-4D91-BECB-10707F304E94}"/>
          </ac:spMkLst>
        </pc:spChg>
      </pc:sldChg>
      <pc:sldChg chg="addSp delSp modSp add modAnim">
        <pc:chgData name="Cristian Chilipirea" userId="34ab170da5908fc4" providerId="LiveId" clId="{8D7DEDE3-80AA-4184-B7F9-7AE18451EC3E}" dt="2019-10-06T17:43:49.483" v="152"/>
        <pc:sldMkLst>
          <pc:docMk/>
          <pc:sldMk cId="2192830871" sldId="491"/>
        </pc:sldMkLst>
        <pc:spChg chg="mod">
          <ac:chgData name="Cristian Chilipirea" userId="34ab170da5908fc4" providerId="LiveId" clId="{8D7DEDE3-80AA-4184-B7F9-7AE18451EC3E}" dt="2019-10-06T17:43:40.317" v="148"/>
          <ac:spMkLst>
            <pc:docMk/>
            <pc:sldMk cId="2192830871" sldId="491"/>
            <ac:spMk id="2" creationId="{1D9E1976-3847-4AF8-AF5A-8DD733D3A561}"/>
          </ac:spMkLst>
        </pc:spChg>
        <pc:spChg chg="del">
          <ac:chgData name="Cristian Chilipirea" userId="34ab170da5908fc4" providerId="LiveId" clId="{8D7DEDE3-80AA-4184-B7F9-7AE18451EC3E}" dt="2019-10-06T17:43:46.420" v="149" actId="478"/>
          <ac:spMkLst>
            <pc:docMk/>
            <pc:sldMk cId="2192830871" sldId="491"/>
            <ac:spMk id="3" creationId="{8063E25E-8437-479C-8BD1-29DEB07E0E34}"/>
          </ac:spMkLst>
        </pc:spChg>
        <pc:spChg chg="add del">
          <ac:chgData name="Cristian Chilipirea" userId="34ab170da5908fc4" providerId="LiveId" clId="{8D7DEDE3-80AA-4184-B7F9-7AE18451EC3E}" dt="2019-10-06T17:43:49.468" v="151"/>
          <ac:spMkLst>
            <pc:docMk/>
            <pc:sldMk cId="2192830871" sldId="491"/>
            <ac:spMk id="4" creationId="{2EE36762-2AC6-45BA-8D7C-3BD8B2AE2AA1}"/>
          </ac:spMkLst>
        </pc:spChg>
        <pc:spChg chg="add del">
          <ac:chgData name="Cristian Chilipirea" userId="34ab170da5908fc4" providerId="LiveId" clId="{8D7DEDE3-80AA-4184-B7F9-7AE18451EC3E}" dt="2019-10-06T17:43:49.468" v="151"/>
          <ac:spMkLst>
            <pc:docMk/>
            <pc:sldMk cId="2192830871" sldId="491"/>
            <ac:spMk id="5" creationId="{B61F5DEA-26BD-4242-A3ED-1D17EAFB7824}"/>
          </ac:spMkLst>
        </pc:spChg>
        <pc:spChg chg="add del">
          <ac:chgData name="Cristian Chilipirea" userId="34ab170da5908fc4" providerId="LiveId" clId="{8D7DEDE3-80AA-4184-B7F9-7AE18451EC3E}" dt="2019-10-06T17:43:49.468" v="151"/>
          <ac:spMkLst>
            <pc:docMk/>
            <pc:sldMk cId="2192830871" sldId="491"/>
            <ac:spMk id="6" creationId="{1DC8F559-1810-4DFA-A8FC-0200B7AAEE96}"/>
          </ac:spMkLst>
        </pc:spChg>
        <pc:spChg chg="add del">
          <ac:chgData name="Cristian Chilipirea" userId="34ab170da5908fc4" providerId="LiveId" clId="{8D7DEDE3-80AA-4184-B7F9-7AE18451EC3E}" dt="2019-10-06T17:43:49.468" v="151"/>
          <ac:spMkLst>
            <pc:docMk/>
            <pc:sldMk cId="2192830871" sldId="491"/>
            <ac:spMk id="7" creationId="{62E08BB6-FC5A-48F3-AB8B-767306EC4B15}"/>
          </ac:spMkLst>
        </pc:spChg>
        <pc:spChg chg="add del">
          <ac:chgData name="Cristian Chilipirea" userId="34ab170da5908fc4" providerId="LiveId" clId="{8D7DEDE3-80AA-4184-B7F9-7AE18451EC3E}" dt="2019-10-06T17:43:49.468" v="151"/>
          <ac:spMkLst>
            <pc:docMk/>
            <pc:sldMk cId="2192830871" sldId="491"/>
            <ac:spMk id="8" creationId="{940AC704-5CB8-4144-A9DB-74477056A882}"/>
          </ac:spMkLst>
        </pc:spChg>
        <pc:spChg chg="add del">
          <ac:chgData name="Cristian Chilipirea" userId="34ab170da5908fc4" providerId="LiveId" clId="{8D7DEDE3-80AA-4184-B7F9-7AE18451EC3E}" dt="2019-10-06T17:43:49.468" v="151"/>
          <ac:spMkLst>
            <pc:docMk/>
            <pc:sldMk cId="2192830871" sldId="491"/>
            <ac:spMk id="9" creationId="{31E0BE01-6E55-4932-9038-3270588AC0EF}"/>
          </ac:spMkLst>
        </pc:spChg>
        <pc:spChg chg="add del">
          <ac:chgData name="Cristian Chilipirea" userId="34ab170da5908fc4" providerId="LiveId" clId="{8D7DEDE3-80AA-4184-B7F9-7AE18451EC3E}" dt="2019-10-06T17:43:49.468" v="151"/>
          <ac:spMkLst>
            <pc:docMk/>
            <pc:sldMk cId="2192830871" sldId="491"/>
            <ac:spMk id="10" creationId="{89595F32-82FB-4BCD-AA48-A06A090E8EA6}"/>
          </ac:spMkLst>
        </pc:spChg>
        <pc:spChg chg="add del">
          <ac:chgData name="Cristian Chilipirea" userId="34ab170da5908fc4" providerId="LiveId" clId="{8D7DEDE3-80AA-4184-B7F9-7AE18451EC3E}" dt="2019-10-06T17:43:49.468" v="151"/>
          <ac:spMkLst>
            <pc:docMk/>
            <pc:sldMk cId="2192830871" sldId="491"/>
            <ac:spMk id="11" creationId="{AB2425F8-5D2D-44CE-AC5A-68A2A210DF40}"/>
          </ac:spMkLst>
        </pc:spChg>
        <pc:spChg chg="add del">
          <ac:chgData name="Cristian Chilipirea" userId="34ab170da5908fc4" providerId="LiveId" clId="{8D7DEDE3-80AA-4184-B7F9-7AE18451EC3E}" dt="2019-10-06T17:43:49.468" v="151"/>
          <ac:spMkLst>
            <pc:docMk/>
            <pc:sldMk cId="2192830871" sldId="491"/>
            <ac:spMk id="12" creationId="{EE5D773E-A34F-47F9-97A6-C5797AF49C7D}"/>
          </ac:spMkLst>
        </pc:spChg>
        <pc:spChg chg="add del">
          <ac:chgData name="Cristian Chilipirea" userId="34ab170da5908fc4" providerId="LiveId" clId="{8D7DEDE3-80AA-4184-B7F9-7AE18451EC3E}" dt="2019-10-06T17:43:49.468" v="151"/>
          <ac:spMkLst>
            <pc:docMk/>
            <pc:sldMk cId="2192830871" sldId="491"/>
            <ac:spMk id="13" creationId="{56884AC6-F283-4A83-B774-0A313B0C3CBF}"/>
          </ac:spMkLst>
        </pc:spChg>
        <pc:spChg chg="add del">
          <ac:chgData name="Cristian Chilipirea" userId="34ab170da5908fc4" providerId="LiveId" clId="{8D7DEDE3-80AA-4184-B7F9-7AE18451EC3E}" dt="2019-10-06T17:43:49.468" v="151"/>
          <ac:spMkLst>
            <pc:docMk/>
            <pc:sldMk cId="2192830871" sldId="491"/>
            <ac:spMk id="14" creationId="{81AEA18A-FDCE-48F2-B2D1-FD0F7E0D9DE0}"/>
          </ac:spMkLst>
        </pc:spChg>
        <pc:spChg chg="add del">
          <ac:chgData name="Cristian Chilipirea" userId="34ab170da5908fc4" providerId="LiveId" clId="{8D7DEDE3-80AA-4184-B7F9-7AE18451EC3E}" dt="2019-10-06T17:43:49.468" v="151"/>
          <ac:spMkLst>
            <pc:docMk/>
            <pc:sldMk cId="2192830871" sldId="491"/>
            <ac:spMk id="15" creationId="{529291C4-F3DD-4082-9346-77D9ABFCB21A}"/>
          </ac:spMkLst>
        </pc:spChg>
        <pc:spChg chg="add del">
          <ac:chgData name="Cristian Chilipirea" userId="34ab170da5908fc4" providerId="LiveId" clId="{8D7DEDE3-80AA-4184-B7F9-7AE18451EC3E}" dt="2019-10-06T17:43:49.468" v="151"/>
          <ac:spMkLst>
            <pc:docMk/>
            <pc:sldMk cId="2192830871" sldId="491"/>
            <ac:spMk id="16" creationId="{A35B3B4E-1DFC-4ADB-A1A8-B14A7F406BF7}"/>
          </ac:spMkLst>
        </pc:spChg>
        <pc:spChg chg="add del">
          <ac:chgData name="Cristian Chilipirea" userId="34ab170da5908fc4" providerId="LiveId" clId="{8D7DEDE3-80AA-4184-B7F9-7AE18451EC3E}" dt="2019-10-06T17:43:49.468" v="151"/>
          <ac:spMkLst>
            <pc:docMk/>
            <pc:sldMk cId="2192830871" sldId="491"/>
            <ac:spMk id="17" creationId="{C1E86798-E4FA-4C9B-A631-D815E7400BD2}"/>
          </ac:spMkLst>
        </pc:spChg>
        <pc:spChg chg="add del">
          <ac:chgData name="Cristian Chilipirea" userId="34ab170da5908fc4" providerId="LiveId" clId="{8D7DEDE3-80AA-4184-B7F9-7AE18451EC3E}" dt="2019-10-06T17:43:49.468" v="151"/>
          <ac:spMkLst>
            <pc:docMk/>
            <pc:sldMk cId="2192830871" sldId="491"/>
            <ac:spMk id="18" creationId="{A9586F66-6418-46FA-9928-280EB3654B5F}"/>
          </ac:spMkLst>
        </pc:spChg>
        <pc:spChg chg="add del">
          <ac:chgData name="Cristian Chilipirea" userId="34ab170da5908fc4" providerId="LiveId" clId="{8D7DEDE3-80AA-4184-B7F9-7AE18451EC3E}" dt="2019-10-06T17:43:49.468" v="151"/>
          <ac:spMkLst>
            <pc:docMk/>
            <pc:sldMk cId="2192830871" sldId="491"/>
            <ac:spMk id="19" creationId="{847DEC51-664D-4612-A02D-6A1A4943AF1B}"/>
          </ac:spMkLst>
        </pc:spChg>
        <pc:spChg chg="add del">
          <ac:chgData name="Cristian Chilipirea" userId="34ab170da5908fc4" providerId="LiveId" clId="{8D7DEDE3-80AA-4184-B7F9-7AE18451EC3E}" dt="2019-10-06T17:43:49.468" v="151"/>
          <ac:spMkLst>
            <pc:docMk/>
            <pc:sldMk cId="2192830871" sldId="491"/>
            <ac:spMk id="20" creationId="{202630F3-7319-45F3-8515-E47C4E645D3D}"/>
          </ac:spMkLst>
        </pc:spChg>
        <pc:spChg chg="add del">
          <ac:chgData name="Cristian Chilipirea" userId="34ab170da5908fc4" providerId="LiveId" clId="{8D7DEDE3-80AA-4184-B7F9-7AE18451EC3E}" dt="2019-10-06T17:43:49.468" v="151"/>
          <ac:spMkLst>
            <pc:docMk/>
            <pc:sldMk cId="2192830871" sldId="491"/>
            <ac:spMk id="21" creationId="{8E97BE1D-F09D-4EAC-BB0E-F68CC45F56CC}"/>
          </ac:spMkLst>
        </pc:spChg>
        <pc:spChg chg="add del">
          <ac:chgData name="Cristian Chilipirea" userId="34ab170da5908fc4" providerId="LiveId" clId="{8D7DEDE3-80AA-4184-B7F9-7AE18451EC3E}" dt="2019-10-06T17:43:49.468" v="151"/>
          <ac:spMkLst>
            <pc:docMk/>
            <pc:sldMk cId="2192830871" sldId="491"/>
            <ac:spMk id="22" creationId="{778FE5D4-FF29-4E10-8B16-7316D4841322}"/>
          </ac:spMkLst>
        </pc:spChg>
        <pc:spChg chg="add del">
          <ac:chgData name="Cristian Chilipirea" userId="34ab170da5908fc4" providerId="LiveId" clId="{8D7DEDE3-80AA-4184-B7F9-7AE18451EC3E}" dt="2019-10-06T17:43:49.468" v="151"/>
          <ac:spMkLst>
            <pc:docMk/>
            <pc:sldMk cId="2192830871" sldId="491"/>
            <ac:spMk id="23" creationId="{C27F968E-0A01-4B40-B767-A053C7CEB23C}"/>
          </ac:spMkLst>
        </pc:spChg>
        <pc:spChg chg="add del">
          <ac:chgData name="Cristian Chilipirea" userId="34ab170da5908fc4" providerId="LiveId" clId="{8D7DEDE3-80AA-4184-B7F9-7AE18451EC3E}" dt="2019-10-06T17:43:49.468" v="151"/>
          <ac:spMkLst>
            <pc:docMk/>
            <pc:sldMk cId="2192830871" sldId="491"/>
            <ac:spMk id="24" creationId="{4C131928-D7DF-4491-A239-31AEC718E6EF}"/>
          </ac:spMkLst>
        </pc:spChg>
        <pc:spChg chg="add del">
          <ac:chgData name="Cristian Chilipirea" userId="34ab170da5908fc4" providerId="LiveId" clId="{8D7DEDE3-80AA-4184-B7F9-7AE18451EC3E}" dt="2019-10-06T17:43:49.468" v="151"/>
          <ac:spMkLst>
            <pc:docMk/>
            <pc:sldMk cId="2192830871" sldId="491"/>
            <ac:spMk id="25" creationId="{22A7D23F-8C57-42BD-978B-5DDCF249204E}"/>
          </ac:spMkLst>
        </pc:spChg>
        <pc:spChg chg="add del">
          <ac:chgData name="Cristian Chilipirea" userId="34ab170da5908fc4" providerId="LiveId" clId="{8D7DEDE3-80AA-4184-B7F9-7AE18451EC3E}" dt="2019-10-06T17:43:49.468" v="151"/>
          <ac:spMkLst>
            <pc:docMk/>
            <pc:sldMk cId="2192830871" sldId="491"/>
            <ac:spMk id="26" creationId="{357697E6-F70C-4DA1-B530-F1C6CDEBDAB6}"/>
          </ac:spMkLst>
        </pc:spChg>
        <pc:spChg chg="add">
          <ac:chgData name="Cristian Chilipirea" userId="34ab170da5908fc4" providerId="LiveId" clId="{8D7DEDE3-80AA-4184-B7F9-7AE18451EC3E}" dt="2019-10-06T17:43:49.483" v="152"/>
          <ac:spMkLst>
            <pc:docMk/>
            <pc:sldMk cId="2192830871" sldId="491"/>
            <ac:spMk id="55" creationId="{697426CC-FF7C-4F9C-8B14-02C56105F0D0}"/>
          </ac:spMkLst>
        </pc:spChg>
        <pc:spChg chg="add">
          <ac:chgData name="Cristian Chilipirea" userId="34ab170da5908fc4" providerId="LiveId" clId="{8D7DEDE3-80AA-4184-B7F9-7AE18451EC3E}" dt="2019-10-06T17:43:49.483" v="152"/>
          <ac:spMkLst>
            <pc:docMk/>
            <pc:sldMk cId="2192830871" sldId="491"/>
            <ac:spMk id="56" creationId="{C518642C-8031-4245-A7C9-8E49CB8BC721}"/>
          </ac:spMkLst>
        </pc:spChg>
        <pc:spChg chg="add">
          <ac:chgData name="Cristian Chilipirea" userId="34ab170da5908fc4" providerId="LiveId" clId="{8D7DEDE3-80AA-4184-B7F9-7AE18451EC3E}" dt="2019-10-06T17:43:49.483" v="152"/>
          <ac:spMkLst>
            <pc:docMk/>
            <pc:sldMk cId="2192830871" sldId="491"/>
            <ac:spMk id="57" creationId="{36FFFDA3-CC41-4F29-96F3-4E017B983486}"/>
          </ac:spMkLst>
        </pc:spChg>
        <pc:spChg chg="add">
          <ac:chgData name="Cristian Chilipirea" userId="34ab170da5908fc4" providerId="LiveId" clId="{8D7DEDE3-80AA-4184-B7F9-7AE18451EC3E}" dt="2019-10-06T17:43:49.483" v="152"/>
          <ac:spMkLst>
            <pc:docMk/>
            <pc:sldMk cId="2192830871" sldId="491"/>
            <ac:spMk id="58" creationId="{6BAFE45F-A8C7-4DA4-A95E-38B62DAB8BDB}"/>
          </ac:spMkLst>
        </pc:spChg>
        <pc:spChg chg="add">
          <ac:chgData name="Cristian Chilipirea" userId="34ab170da5908fc4" providerId="LiveId" clId="{8D7DEDE3-80AA-4184-B7F9-7AE18451EC3E}" dt="2019-10-06T17:43:49.483" v="152"/>
          <ac:spMkLst>
            <pc:docMk/>
            <pc:sldMk cId="2192830871" sldId="491"/>
            <ac:spMk id="59" creationId="{96EE5694-96B7-4B8E-94E2-D7B9E31C4F1C}"/>
          </ac:spMkLst>
        </pc:spChg>
        <pc:spChg chg="add">
          <ac:chgData name="Cristian Chilipirea" userId="34ab170da5908fc4" providerId="LiveId" clId="{8D7DEDE3-80AA-4184-B7F9-7AE18451EC3E}" dt="2019-10-06T17:43:49.483" v="152"/>
          <ac:spMkLst>
            <pc:docMk/>
            <pc:sldMk cId="2192830871" sldId="491"/>
            <ac:spMk id="60" creationId="{123A7CB5-2EBE-4043-BBB3-18BB78105344}"/>
          </ac:spMkLst>
        </pc:spChg>
        <pc:spChg chg="add">
          <ac:chgData name="Cristian Chilipirea" userId="34ab170da5908fc4" providerId="LiveId" clId="{8D7DEDE3-80AA-4184-B7F9-7AE18451EC3E}" dt="2019-10-06T17:43:49.483" v="152"/>
          <ac:spMkLst>
            <pc:docMk/>
            <pc:sldMk cId="2192830871" sldId="491"/>
            <ac:spMk id="61" creationId="{83226467-50C7-41D2-842D-E5F3F6CF2A80}"/>
          </ac:spMkLst>
        </pc:spChg>
        <pc:spChg chg="add">
          <ac:chgData name="Cristian Chilipirea" userId="34ab170da5908fc4" providerId="LiveId" clId="{8D7DEDE3-80AA-4184-B7F9-7AE18451EC3E}" dt="2019-10-06T17:43:49.483" v="152"/>
          <ac:spMkLst>
            <pc:docMk/>
            <pc:sldMk cId="2192830871" sldId="491"/>
            <ac:spMk id="62" creationId="{25727E4B-E896-4C68-98E9-6625AF3D29B4}"/>
          </ac:spMkLst>
        </pc:spChg>
        <pc:spChg chg="add">
          <ac:chgData name="Cristian Chilipirea" userId="34ab170da5908fc4" providerId="LiveId" clId="{8D7DEDE3-80AA-4184-B7F9-7AE18451EC3E}" dt="2019-10-06T17:43:49.483" v="152"/>
          <ac:spMkLst>
            <pc:docMk/>
            <pc:sldMk cId="2192830871" sldId="491"/>
            <ac:spMk id="63" creationId="{50E5DA12-37E3-4517-A91A-9265F3A824B9}"/>
          </ac:spMkLst>
        </pc:spChg>
        <pc:spChg chg="add">
          <ac:chgData name="Cristian Chilipirea" userId="34ab170da5908fc4" providerId="LiveId" clId="{8D7DEDE3-80AA-4184-B7F9-7AE18451EC3E}" dt="2019-10-06T17:43:49.483" v="152"/>
          <ac:spMkLst>
            <pc:docMk/>
            <pc:sldMk cId="2192830871" sldId="491"/>
            <ac:spMk id="64" creationId="{4B06CF6E-59B0-44D0-A826-658E7CFA65D2}"/>
          </ac:spMkLst>
        </pc:spChg>
        <pc:spChg chg="add">
          <ac:chgData name="Cristian Chilipirea" userId="34ab170da5908fc4" providerId="LiveId" clId="{8D7DEDE3-80AA-4184-B7F9-7AE18451EC3E}" dt="2019-10-06T17:43:49.483" v="152"/>
          <ac:spMkLst>
            <pc:docMk/>
            <pc:sldMk cId="2192830871" sldId="491"/>
            <ac:spMk id="65" creationId="{7363E588-6BAC-411B-AA9D-2E88A37562A6}"/>
          </ac:spMkLst>
        </pc:spChg>
        <pc:spChg chg="add">
          <ac:chgData name="Cristian Chilipirea" userId="34ab170da5908fc4" providerId="LiveId" clId="{8D7DEDE3-80AA-4184-B7F9-7AE18451EC3E}" dt="2019-10-06T17:43:49.483" v="152"/>
          <ac:spMkLst>
            <pc:docMk/>
            <pc:sldMk cId="2192830871" sldId="491"/>
            <ac:spMk id="66" creationId="{5D6752E2-CF4A-4761-B366-EAC065D54388}"/>
          </ac:spMkLst>
        </pc:spChg>
        <pc:spChg chg="add">
          <ac:chgData name="Cristian Chilipirea" userId="34ab170da5908fc4" providerId="LiveId" clId="{8D7DEDE3-80AA-4184-B7F9-7AE18451EC3E}" dt="2019-10-06T17:43:49.483" v="152"/>
          <ac:spMkLst>
            <pc:docMk/>
            <pc:sldMk cId="2192830871" sldId="491"/>
            <ac:spMk id="67" creationId="{7A4F76AB-6BAD-4363-BB92-466F57F43F4A}"/>
          </ac:spMkLst>
        </pc:spChg>
        <pc:spChg chg="add">
          <ac:chgData name="Cristian Chilipirea" userId="34ab170da5908fc4" providerId="LiveId" clId="{8D7DEDE3-80AA-4184-B7F9-7AE18451EC3E}" dt="2019-10-06T17:43:49.483" v="152"/>
          <ac:spMkLst>
            <pc:docMk/>
            <pc:sldMk cId="2192830871" sldId="491"/>
            <ac:spMk id="68" creationId="{CC9F0AEF-CEEC-4A92-B637-DCC879D147AA}"/>
          </ac:spMkLst>
        </pc:spChg>
        <pc:spChg chg="add">
          <ac:chgData name="Cristian Chilipirea" userId="34ab170da5908fc4" providerId="LiveId" clId="{8D7DEDE3-80AA-4184-B7F9-7AE18451EC3E}" dt="2019-10-06T17:43:49.483" v="152"/>
          <ac:spMkLst>
            <pc:docMk/>
            <pc:sldMk cId="2192830871" sldId="491"/>
            <ac:spMk id="69" creationId="{3FFBFC4C-09FF-4D1B-9F0F-C536282C1592}"/>
          </ac:spMkLst>
        </pc:spChg>
        <pc:spChg chg="add">
          <ac:chgData name="Cristian Chilipirea" userId="34ab170da5908fc4" providerId="LiveId" clId="{8D7DEDE3-80AA-4184-B7F9-7AE18451EC3E}" dt="2019-10-06T17:43:49.483" v="152"/>
          <ac:spMkLst>
            <pc:docMk/>
            <pc:sldMk cId="2192830871" sldId="491"/>
            <ac:spMk id="70" creationId="{98AC09C7-E7C9-432E-B750-582DD3E97F37}"/>
          </ac:spMkLst>
        </pc:spChg>
        <pc:spChg chg="add">
          <ac:chgData name="Cristian Chilipirea" userId="34ab170da5908fc4" providerId="LiveId" clId="{8D7DEDE3-80AA-4184-B7F9-7AE18451EC3E}" dt="2019-10-06T17:43:49.483" v="152"/>
          <ac:spMkLst>
            <pc:docMk/>
            <pc:sldMk cId="2192830871" sldId="491"/>
            <ac:spMk id="71" creationId="{CC57BBB7-A579-4FDB-AB23-4A3EF25CDEC4}"/>
          </ac:spMkLst>
        </pc:spChg>
        <pc:spChg chg="add">
          <ac:chgData name="Cristian Chilipirea" userId="34ab170da5908fc4" providerId="LiveId" clId="{8D7DEDE3-80AA-4184-B7F9-7AE18451EC3E}" dt="2019-10-06T17:43:49.483" v="152"/>
          <ac:spMkLst>
            <pc:docMk/>
            <pc:sldMk cId="2192830871" sldId="491"/>
            <ac:spMk id="72" creationId="{6962F638-D500-4D42-B7CD-7DA116D22DD7}"/>
          </ac:spMkLst>
        </pc:spChg>
        <pc:spChg chg="add">
          <ac:chgData name="Cristian Chilipirea" userId="34ab170da5908fc4" providerId="LiveId" clId="{8D7DEDE3-80AA-4184-B7F9-7AE18451EC3E}" dt="2019-10-06T17:43:49.483" v="152"/>
          <ac:spMkLst>
            <pc:docMk/>
            <pc:sldMk cId="2192830871" sldId="491"/>
            <ac:spMk id="73" creationId="{5C6E4783-A754-45D1-B298-E5B73E5BAB64}"/>
          </ac:spMkLst>
        </pc:spChg>
        <pc:spChg chg="add">
          <ac:chgData name="Cristian Chilipirea" userId="34ab170da5908fc4" providerId="LiveId" clId="{8D7DEDE3-80AA-4184-B7F9-7AE18451EC3E}" dt="2019-10-06T17:43:49.483" v="152"/>
          <ac:spMkLst>
            <pc:docMk/>
            <pc:sldMk cId="2192830871" sldId="491"/>
            <ac:spMk id="74" creationId="{B503EEB2-8F4E-49A7-B245-0AC0646EB2CE}"/>
          </ac:spMkLst>
        </pc:spChg>
        <pc:spChg chg="add">
          <ac:chgData name="Cristian Chilipirea" userId="34ab170da5908fc4" providerId="LiveId" clId="{8D7DEDE3-80AA-4184-B7F9-7AE18451EC3E}" dt="2019-10-06T17:43:49.483" v="152"/>
          <ac:spMkLst>
            <pc:docMk/>
            <pc:sldMk cId="2192830871" sldId="491"/>
            <ac:spMk id="75" creationId="{A15A9D74-0F4C-445E-A6BC-88B86D4D0168}"/>
          </ac:spMkLst>
        </pc:spChg>
        <pc:spChg chg="add">
          <ac:chgData name="Cristian Chilipirea" userId="34ab170da5908fc4" providerId="LiveId" clId="{8D7DEDE3-80AA-4184-B7F9-7AE18451EC3E}" dt="2019-10-06T17:43:49.483" v="152"/>
          <ac:spMkLst>
            <pc:docMk/>
            <pc:sldMk cId="2192830871" sldId="491"/>
            <ac:spMk id="76" creationId="{9D12CCEB-751E-4812-ADEE-8A5DD3718382}"/>
          </ac:spMkLst>
        </pc:spChg>
        <pc:spChg chg="add">
          <ac:chgData name="Cristian Chilipirea" userId="34ab170da5908fc4" providerId="LiveId" clId="{8D7DEDE3-80AA-4184-B7F9-7AE18451EC3E}" dt="2019-10-06T17:43:49.483" v="152"/>
          <ac:spMkLst>
            <pc:docMk/>
            <pc:sldMk cId="2192830871" sldId="491"/>
            <ac:spMk id="77" creationId="{13417A4A-9239-4610-80AF-221FDC235F61}"/>
          </ac:spMkLst>
        </pc:spChg>
        <pc:grpChg chg="add del">
          <ac:chgData name="Cristian Chilipirea" userId="34ab170da5908fc4" providerId="LiveId" clId="{8D7DEDE3-80AA-4184-B7F9-7AE18451EC3E}" dt="2019-10-06T17:43:49.468" v="151"/>
          <ac:grpSpMkLst>
            <pc:docMk/>
            <pc:sldMk cId="2192830871" sldId="491"/>
            <ac:grpSpMk id="27" creationId="{A20B409D-DDA5-457C-9B4A-F207E58E2042}"/>
          </ac:grpSpMkLst>
        </pc:grpChg>
        <pc:grpChg chg="add del">
          <ac:chgData name="Cristian Chilipirea" userId="34ab170da5908fc4" providerId="LiveId" clId="{8D7DEDE3-80AA-4184-B7F9-7AE18451EC3E}" dt="2019-10-06T17:43:49.468" v="151"/>
          <ac:grpSpMkLst>
            <pc:docMk/>
            <pc:sldMk cId="2192830871" sldId="491"/>
            <ac:grpSpMk id="31" creationId="{78433BB2-3872-42BB-B0C0-00391EC4E9E0}"/>
          </ac:grpSpMkLst>
        </pc:grpChg>
        <pc:grpChg chg="add del">
          <ac:chgData name="Cristian Chilipirea" userId="34ab170da5908fc4" providerId="LiveId" clId="{8D7DEDE3-80AA-4184-B7F9-7AE18451EC3E}" dt="2019-10-06T17:43:49.468" v="151"/>
          <ac:grpSpMkLst>
            <pc:docMk/>
            <pc:sldMk cId="2192830871" sldId="491"/>
            <ac:grpSpMk id="35" creationId="{069CF0F6-CDFA-4B1B-9FB6-C5805C8478D8}"/>
          </ac:grpSpMkLst>
        </pc:grpChg>
        <pc:grpChg chg="add del">
          <ac:chgData name="Cristian Chilipirea" userId="34ab170da5908fc4" providerId="LiveId" clId="{8D7DEDE3-80AA-4184-B7F9-7AE18451EC3E}" dt="2019-10-06T17:43:49.468" v="151"/>
          <ac:grpSpMkLst>
            <pc:docMk/>
            <pc:sldMk cId="2192830871" sldId="491"/>
            <ac:grpSpMk id="39" creationId="{8A8632DE-DC56-402C-8544-C8DD187B8209}"/>
          </ac:grpSpMkLst>
        </pc:grpChg>
        <pc:grpChg chg="add del">
          <ac:chgData name="Cristian Chilipirea" userId="34ab170da5908fc4" providerId="LiveId" clId="{8D7DEDE3-80AA-4184-B7F9-7AE18451EC3E}" dt="2019-10-06T17:43:49.468" v="151"/>
          <ac:grpSpMkLst>
            <pc:docMk/>
            <pc:sldMk cId="2192830871" sldId="491"/>
            <ac:grpSpMk id="43" creationId="{8B433970-F190-490F-AAE3-34E7A374AD49}"/>
          </ac:grpSpMkLst>
        </pc:grpChg>
        <pc:grpChg chg="add del">
          <ac:chgData name="Cristian Chilipirea" userId="34ab170da5908fc4" providerId="LiveId" clId="{8D7DEDE3-80AA-4184-B7F9-7AE18451EC3E}" dt="2019-10-06T17:43:49.468" v="151"/>
          <ac:grpSpMkLst>
            <pc:docMk/>
            <pc:sldMk cId="2192830871" sldId="491"/>
            <ac:grpSpMk id="47" creationId="{B5ABB732-377E-4A83-A4E5-9B3F666C035D}"/>
          </ac:grpSpMkLst>
        </pc:grpChg>
        <pc:grpChg chg="add del">
          <ac:chgData name="Cristian Chilipirea" userId="34ab170da5908fc4" providerId="LiveId" clId="{8D7DEDE3-80AA-4184-B7F9-7AE18451EC3E}" dt="2019-10-06T17:43:49.468" v="151"/>
          <ac:grpSpMkLst>
            <pc:docMk/>
            <pc:sldMk cId="2192830871" sldId="491"/>
            <ac:grpSpMk id="51" creationId="{70F82B53-56CC-4B75-B177-3640B97F093B}"/>
          </ac:grpSpMkLst>
        </pc:grpChg>
        <pc:grpChg chg="add">
          <ac:chgData name="Cristian Chilipirea" userId="34ab170da5908fc4" providerId="LiveId" clId="{8D7DEDE3-80AA-4184-B7F9-7AE18451EC3E}" dt="2019-10-06T17:43:49.483" v="152"/>
          <ac:grpSpMkLst>
            <pc:docMk/>
            <pc:sldMk cId="2192830871" sldId="491"/>
            <ac:grpSpMk id="78" creationId="{75FCFB31-A3DB-4936-8ACE-F2928BF24A32}"/>
          </ac:grpSpMkLst>
        </pc:grpChg>
        <pc:grpChg chg="add">
          <ac:chgData name="Cristian Chilipirea" userId="34ab170da5908fc4" providerId="LiveId" clId="{8D7DEDE3-80AA-4184-B7F9-7AE18451EC3E}" dt="2019-10-06T17:43:49.483" v="152"/>
          <ac:grpSpMkLst>
            <pc:docMk/>
            <pc:sldMk cId="2192830871" sldId="491"/>
            <ac:grpSpMk id="82" creationId="{B8F2297B-3FCB-4BF6-97FB-5A0C25973464}"/>
          </ac:grpSpMkLst>
        </pc:grpChg>
        <pc:grpChg chg="add">
          <ac:chgData name="Cristian Chilipirea" userId="34ab170da5908fc4" providerId="LiveId" clId="{8D7DEDE3-80AA-4184-B7F9-7AE18451EC3E}" dt="2019-10-06T17:43:49.483" v="152"/>
          <ac:grpSpMkLst>
            <pc:docMk/>
            <pc:sldMk cId="2192830871" sldId="491"/>
            <ac:grpSpMk id="86" creationId="{F09DB4B0-7312-4919-87ED-8D75DA3908AD}"/>
          </ac:grpSpMkLst>
        </pc:grpChg>
        <pc:grpChg chg="add">
          <ac:chgData name="Cristian Chilipirea" userId="34ab170da5908fc4" providerId="LiveId" clId="{8D7DEDE3-80AA-4184-B7F9-7AE18451EC3E}" dt="2019-10-06T17:43:49.483" v="152"/>
          <ac:grpSpMkLst>
            <pc:docMk/>
            <pc:sldMk cId="2192830871" sldId="491"/>
            <ac:grpSpMk id="90" creationId="{670EC288-D5BA-489A-86B6-FB2A2FCD3CE1}"/>
          </ac:grpSpMkLst>
        </pc:grpChg>
        <pc:grpChg chg="add">
          <ac:chgData name="Cristian Chilipirea" userId="34ab170da5908fc4" providerId="LiveId" clId="{8D7DEDE3-80AA-4184-B7F9-7AE18451EC3E}" dt="2019-10-06T17:43:49.483" v="152"/>
          <ac:grpSpMkLst>
            <pc:docMk/>
            <pc:sldMk cId="2192830871" sldId="491"/>
            <ac:grpSpMk id="94" creationId="{F4EA979C-9ADA-4FD7-9736-F15B3F32639D}"/>
          </ac:grpSpMkLst>
        </pc:grpChg>
        <pc:grpChg chg="add">
          <ac:chgData name="Cristian Chilipirea" userId="34ab170da5908fc4" providerId="LiveId" clId="{8D7DEDE3-80AA-4184-B7F9-7AE18451EC3E}" dt="2019-10-06T17:43:49.483" v="152"/>
          <ac:grpSpMkLst>
            <pc:docMk/>
            <pc:sldMk cId="2192830871" sldId="491"/>
            <ac:grpSpMk id="98" creationId="{84D4BCC2-EBE1-4C7B-B7EB-15F882EADA4B}"/>
          </ac:grpSpMkLst>
        </pc:grpChg>
        <pc:grpChg chg="add">
          <ac:chgData name="Cristian Chilipirea" userId="34ab170da5908fc4" providerId="LiveId" clId="{8D7DEDE3-80AA-4184-B7F9-7AE18451EC3E}" dt="2019-10-06T17:43:49.483" v="152"/>
          <ac:grpSpMkLst>
            <pc:docMk/>
            <pc:sldMk cId="2192830871" sldId="491"/>
            <ac:grpSpMk id="102" creationId="{40E63CB7-2F01-4B4D-B619-A7EF1EBC9D75}"/>
          </ac:grpSpMkLst>
        </pc:grpChg>
      </pc:sldChg>
      <pc:sldChg chg="addSp delSp modSp add">
        <pc:chgData name="Cristian Chilipirea" userId="34ab170da5908fc4" providerId="LiveId" clId="{8D7DEDE3-80AA-4184-B7F9-7AE18451EC3E}" dt="2019-10-06T17:44:09.906" v="159" actId="1076"/>
        <pc:sldMkLst>
          <pc:docMk/>
          <pc:sldMk cId="2867972107" sldId="492"/>
        </pc:sldMkLst>
        <pc:spChg chg="mod">
          <ac:chgData name="Cristian Chilipirea" userId="34ab170da5908fc4" providerId="LiveId" clId="{8D7DEDE3-80AA-4184-B7F9-7AE18451EC3E}" dt="2019-10-06T17:43:58.432" v="154"/>
          <ac:spMkLst>
            <pc:docMk/>
            <pc:sldMk cId="2867972107" sldId="492"/>
            <ac:spMk id="2" creationId="{9D67008C-3051-4E7E-BB69-E1D095C25552}"/>
          </ac:spMkLst>
        </pc:spChg>
        <pc:spChg chg="del">
          <ac:chgData name="Cristian Chilipirea" userId="34ab170da5908fc4" providerId="LiveId" clId="{8D7DEDE3-80AA-4184-B7F9-7AE18451EC3E}" dt="2019-10-06T17:44:04.920" v="155" actId="478"/>
          <ac:spMkLst>
            <pc:docMk/>
            <pc:sldMk cId="2867972107" sldId="492"/>
            <ac:spMk id="3" creationId="{9CA3C1A8-34ED-4774-A3B3-52CCFC8BBE67}"/>
          </ac:spMkLst>
        </pc:spChg>
        <pc:spChg chg="add del">
          <ac:chgData name="Cristian Chilipirea" userId="34ab170da5908fc4" providerId="LiveId" clId="{8D7DEDE3-80AA-4184-B7F9-7AE18451EC3E}" dt="2019-10-06T17:44:07.593" v="157"/>
          <ac:spMkLst>
            <pc:docMk/>
            <pc:sldMk cId="2867972107" sldId="492"/>
            <ac:spMk id="4" creationId="{9B84FAF8-26D4-45CA-9838-3399DD4078B2}"/>
          </ac:spMkLst>
        </pc:spChg>
        <pc:spChg chg="add mod">
          <ac:chgData name="Cristian Chilipirea" userId="34ab170da5908fc4" providerId="LiveId" clId="{8D7DEDE3-80AA-4184-B7F9-7AE18451EC3E}" dt="2019-10-06T17:44:09.906" v="159" actId="1076"/>
          <ac:spMkLst>
            <pc:docMk/>
            <pc:sldMk cId="2867972107" sldId="492"/>
            <ac:spMk id="5" creationId="{5D10577B-E4C7-4871-9B00-454A1AEE2003}"/>
          </ac:spMkLst>
        </pc:spChg>
      </pc:sldChg>
      <pc:sldChg chg="addSp delSp modSp add modAnim">
        <pc:chgData name="Cristian Chilipirea" userId="34ab170da5908fc4" providerId="LiveId" clId="{8D7DEDE3-80AA-4184-B7F9-7AE18451EC3E}" dt="2019-10-06T17:44:30.016" v="166" actId="1076"/>
        <pc:sldMkLst>
          <pc:docMk/>
          <pc:sldMk cId="225010310" sldId="493"/>
        </pc:sldMkLst>
        <pc:spChg chg="mod">
          <ac:chgData name="Cristian Chilipirea" userId="34ab170da5908fc4" providerId="LiveId" clId="{8D7DEDE3-80AA-4184-B7F9-7AE18451EC3E}" dt="2019-10-06T17:44:18.069" v="161"/>
          <ac:spMkLst>
            <pc:docMk/>
            <pc:sldMk cId="225010310" sldId="493"/>
            <ac:spMk id="2" creationId="{6FFF2945-812F-4D9E-BADE-D181BB04724F}"/>
          </ac:spMkLst>
        </pc:spChg>
        <pc:spChg chg="del">
          <ac:chgData name="Cristian Chilipirea" userId="34ab170da5908fc4" providerId="LiveId" clId="{8D7DEDE3-80AA-4184-B7F9-7AE18451EC3E}" dt="2019-10-06T17:44:21.124" v="162" actId="478"/>
          <ac:spMkLst>
            <pc:docMk/>
            <pc:sldMk cId="225010310" sldId="493"/>
            <ac:spMk id="3" creationId="{B3D90802-F4A3-40D3-AF9A-BE9ED063598D}"/>
          </ac:spMkLst>
        </pc:spChg>
        <pc:spChg chg="add del">
          <ac:chgData name="Cristian Chilipirea" userId="34ab170da5908fc4" providerId="LiveId" clId="{8D7DEDE3-80AA-4184-B7F9-7AE18451EC3E}" dt="2019-10-06T17:44:27.662" v="164"/>
          <ac:spMkLst>
            <pc:docMk/>
            <pc:sldMk cId="225010310" sldId="493"/>
            <ac:spMk id="4" creationId="{8EA1C9CC-FE9D-4D76-87D8-48BD5AE19219}"/>
          </ac:spMkLst>
        </pc:spChg>
        <pc:spChg chg="add del">
          <ac:chgData name="Cristian Chilipirea" userId="34ab170da5908fc4" providerId="LiveId" clId="{8D7DEDE3-80AA-4184-B7F9-7AE18451EC3E}" dt="2019-10-06T17:44:27.662" v="164"/>
          <ac:spMkLst>
            <pc:docMk/>
            <pc:sldMk cId="225010310" sldId="493"/>
            <ac:spMk id="5" creationId="{5E48E6AD-22AA-401F-9C03-9231541492B8}"/>
          </ac:spMkLst>
        </pc:spChg>
        <pc:spChg chg="add del">
          <ac:chgData name="Cristian Chilipirea" userId="34ab170da5908fc4" providerId="LiveId" clId="{8D7DEDE3-80AA-4184-B7F9-7AE18451EC3E}" dt="2019-10-06T17:44:27.662" v="164"/>
          <ac:spMkLst>
            <pc:docMk/>
            <pc:sldMk cId="225010310" sldId="493"/>
            <ac:spMk id="53" creationId="{2FD9A4B9-018B-4B6C-AD73-8247DBE21070}"/>
          </ac:spMkLst>
        </pc:spChg>
        <pc:spChg chg="add del">
          <ac:chgData name="Cristian Chilipirea" userId="34ab170da5908fc4" providerId="LiveId" clId="{8D7DEDE3-80AA-4184-B7F9-7AE18451EC3E}" dt="2019-10-06T17:44:27.662" v="164"/>
          <ac:spMkLst>
            <pc:docMk/>
            <pc:sldMk cId="225010310" sldId="493"/>
            <ac:spMk id="54" creationId="{1AD0E43D-F310-41A5-AEAB-30F81E2BC7CA}"/>
          </ac:spMkLst>
        </pc:spChg>
        <pc:spChg chg="add del">
          <ac:chgData name="Cristian Chilipirea" userId="34ab170da5908fc4" providerId="LiveId" clId="{8D7DEDE3-80AA-4184-B7F9-7AE18451EC3E}" dt="2019-10-06T17:44:27.662" v="164"/>
          <ac:spMkLst>
            <pc:docMk/>
            <pc:sldMk cId="225010310" sldId="493"/>
            <ac:spMk id="55" creationId="{2423D0AF-5891-4D65-BE54-61D273A08F6F}"/>
          </ac:spMkLst>
        </pc:spChg>
        <pc:spChg chg="add del">
          <ac:chgData name="Cristian Chilipirea" userId="34ab170da5908fc4" providerId="LiveId" clId="{8D7DEDE3-80AA-4184-B7F9-7AE18451EC3E}" dt="2019-10-06T17:44:27.662" v="164"/>
          <ac:spMkLst>
            <pc:docMk/>
            <pc:sldMk cId="225010310" sldId="493"/>
            <ac:spMk id="56" creationId="{08CEB650-E751-4E45-9DEB-FDAF0BB716C7}"/>
          </ac:spMkLst>
        </pc:spChg>
        <pc:spChg chg="add del">
          <ac:chgData name="Cristian Chilipirea" userId="34ab170da5908fc4" providerId="LiveId" clId="{8D7DEDE3-80AA-4184-B7F9-7AE18451EC3E}" dt="2019-10-06T17:44:27.662" v="164"/>
          <ac:spMkLst>
            <pc:docMk/>
            <pc:sldMk cId="225010310" sldId="493"/>
            <ac:spMk id="57" creationId="{29A82F32-4924-48C8-833E-06142A332438}"/>
          </ac:spMkLst>
        </pc:spChg>
        <pc:spChg chg="add del">
          <ac:chgData name="Cristian Chilipirea" userId="34ab170da5908fc4" providerId="LiveId" clId="{8D7DEDE3-80AA-4184-B7F9-7AE18451EC3E}" dt="2019-10-06T17:44:27.662" v="164"/>
          <ac:spMkLst>
            <pc:docMk/>
            <pc:sldMk cId="225010310" sldId="493"/>
            <ac:spMk id="58" creationId="{DD047376-47B2-41FE-8E3E-C31FC1708FCA}"/>
          </ac:spMkLst>
        </pc:spChg>
        <pc:spChg chg="add del">
          <ac:chgData name="Cristian Chilipirea" userId="34ab170da5908fc4" providerId="LiveId" clId="{8D7DEDE3-80AA-4184-B7F9-7AE18451EC3E}" dt="2019-10-06T17:44:27.662" v="164"/>
          <ac:spMkLst>
            <pc:docMk/>
            <pc:sldMk cId="225010310" sldId="493"/>
            <ac:spMk id="62" creationId="{5A535829-EDAC-40A7-ADD7-61344635420D}"/>
          </ac:spMkLst>
        </pc:spChg>
        <pc:spChg chg="add del">
          <ac:chgData name="Cristian Chilipirea" userId="34ab170da5908fc4" providerId="LiveId" clId="{8D7DEDE3-80AA-4184-B7F9-7AE18451EC3E}" dt="2019-10-06T17:44:27.662" v="164"/>
          <ac:spMkLst>
            <pc:docMk/>
            <pc:sldMk cId="225010310" sldId="493"/>
            <ac:spMk id="63" creationId="{111D672D-98DD-4F96-9609-044C08173B65}"/>
          </ac:spMkLst>
        </pc:spChg>
        <pc:spChg chg="add del">
          <ac:chgData name="Cristian Chilipirea" userId="34ab170da5908fc4" providerId="LiveId" clId="{8D7DEDE3-80AA-4184-B7F9-7AE18451EC3E}" dt="2019-10-06T17:44:27.662" v="164"/>
          <ac:spMkLst>
            <pc:docMk/>
            <pc:sldMk cId="225010310" sldId="493"/>
            <ac:spMk id="64" creationId="{DE3EF4C6-F6F1-4235-A61B-0FE2F3A0C9D1}"/>
          </ac:spMkLst>
        </pc:spChg>
        <pc:spChg chg="add del">
          <ac:chgData name="Cristian Chilipirea" userId="34ab170da5908fc4" providerId="LiveId" clId="{8D7DEDE3-80AA-4184-B7F9-7AE18451EC3E}" dt="2019-10-06T17:44:27.662" v="164"/>
          <ac:spMkLst>
            <pc:docMk/>
            <pc:sldMk cId="225010310" sldId="493"/>
            <ac:spMk id="65" creationId="{B39C0A0F-DED7-436E-B82E-8EFC069BB179}"/>
          </ac:spMkLst>
        </pc:spChg>
        <pc:spChg chg="add mod">
          <ac:chgData name="Cristian Chilipirea" userId="34ab170da5908fc4" providerId="LiveId" clId="{8D7DEDE3-80AA-4184-B7F9-7AE18451EC3E}" dt="2019-10-06T17:44:30.016" v="166" actId="1076"/>
          <ac:spMkLst>
            <pc:docMk/>
            <pc:sldMk cId="225010310" sldId="493"/>
            <ac:spMk id="66" creationId="{354A9236-10F9-4D2F-85EA-14573329525B}"/>
          </ac:spMkLst>
        </pc:spChg>
        <pc:spChg chg="add mod">
          <ac:chgData name="Cristian Chilipirea" userId="34ab170da5908fc4" providerId="LiveId" clId="{8D7DEDE3-80AA-4184-B7F9-7AE18451EC3E}" dt="2019-10-06T17:44:30.016" v="166" actId="1076"/>
          <ac:spMkLst>
            <pc:docMk/>
            <pc:sldMk cId="225010310" sldId="493"/>
            <ac:spMk id="67" creationId="{95A73EE1-CB9E-424C-8918-57850274869E}"/>
          </ac:spMkLst>
        </pc:spChg>
        <pc:spChg chg="add mod">
          <ac:chgData name="Cristian Chilipirea" userId="34ab170da5908fc4" providerId="LiveId" clId="{8D7DEDE3-80AA-4184-B7F9-7AE18451EC3E}" dt="2019-10-06T17:44:30.016" v="166" actId="1076"/>
          <ac:spMkLst>
            <pc:docMk/>
            <pc:sldMk cId="225010310" sldId="493"/>
            <ac:spMk id="115" creationId="{82EDF701-2727-4BD9-800C-CF40FBE72751}"/>
          </ac:spMkLst>
        </pc:spChg>
        <pc:spChg chg="add mod">
          <ac:chgData name="Cristian Chilipirea" userId="34ab170da5908fc4" providerId="LiveId" clId="{8D7DEDE3-80AA-4184-B7F9-7AE18451EC3E}" dt="2019-10-06T17:44:30.016" v="166" actId="1076"/>
          <ac:spMkLst>
            <pc:docMk/>
            <pc:sldMk cId="225010310" sldId="493"/>
            <ac:spMk id="116" creationId="{CB6EDC23-A39A-42EA-A683-45BF78574168}"/>
          </ac:spMkLst>
        </pc:spChg>
        <pc:spChg chg="add mod">
          <ac:chgData name="Cristian Chilipirea" userId="34ab170da5908fc4" providerId="LiveId" clId="{8D7DEDE3-80AA-4184-B7F9-7AE18451EC3E}" dt="2019-10-06T17:44:30.016" v="166" actId="1076"/>
          <ac:spMkLst>
            <pc:docMk/>
            <pc:sldMk cId="225010310" sldId="493"/>
            <ac:spMk id="117" creationId="{228CDCC8-A10E-4366-BFDC-B7D1FCE74C38}"/>
          </ac:spMkLst>
        </pc:spChg>
        <pc:spChg chg="add mod">
          <ac:chgData name="Cristian Chilipirea" userId="34ab170da5908fc4" providerId="LiveId" clId="{8D7DEDE3-80AA-4184-B7F9-7AE18451EC3E}" dt="2019-10-06T17:44:30.016" v="166" actId="1076"/>
          <ac:spMkLst>
            <pc:docMk/>
            <pc:sldMk cId="225010310" sldId="493"/>
            <ac:spMk id="118" creationId="{70655375-85FD-47DF-9341-2714F8324B15}"/>
          </ac:spMkLst>
        </pc:spChg>
        <pc:spChg chg="add mod">
          <ac:chgData name="Cristian Chilipirea" userId="34ab170da5908fc4" providerId="LiveId" clId="{8D7DEDE3-80AA-4184-B7F9-7AE18451EC3E}" dt="2019-10-06T17:44:30.016" v="166" actId="1076"/>
          <ac:spMkLst>
            <pc:docMk/>
            <pc:sldMk cId="225010310" sldId="493"/>
            <ac:spMk id="119" creationId="{6EAE2B6D-694B-4E3D-A780-4B50DFD94544}"/>
          </ac:spMkLst>
        </pc:spChg>
        <pc:spChg chg="add mod">
          <ac:chgData name="Cristian Chilipirea" userId="34ab170da5908fc4" providerId="LiveId" clId="{8D7DEDE3-80AA-4184-B7F9-7AE18451EC3E}" dt="2019-10-06T17:44:30.016" v="166" actId="1076"/>
          <ac:spMkLst>
            <pc:docMk/>
            <pc:sldMk cId="225010310" sldId="493"/>
            <ac:spMk id="120" creationId="{9E0C08AC-9C21-4240-9D9B-D69C72D11E2B}"/>
          </ac:spMkLst>
        </pc:spChg>
        <pc:spChg chg="add mod">
          <ac:chgData name="Cristian Chilipirea" userId="34ab170da5908fc4" providerId="LiveId" clId="{8D7DEDE3-80AA-4184-B7F9-7AE18451EC3E}" dt="2019-10-06T17:44:30.016" v="166" actId="1076"/>
          <ac:spMkLst>
            <pc:docMk/>
            <pc:sldMk cId="225010310" sldId="493"/>
            <ac:spMk id="124" creationId="{BAA7AC78-E1AB-44B0-BEC1-D40035515D8B}"/>
          </ac:spMkLst>
        </pc:spChg>
        <pc:spChg chg="add mod">
          <ac:chgData name="Cristian Chilipirea" userId="34ab170da5908fc4" providerId="LiveId" clId="{8D7DEDE3-80AA-4184-B7F9-7AE18451EC3E}" dt="2019-10-06T17:44:30.016" v="166" actId="1076"/>
          <ac:spMkLst>
            <pc:docMk/>
            <pc:sldMk cId="225010310" sldId="493"/>
            <ac:spMk id="125" creationId="{FDD4C341-208D-4F21-8499-F543D81B6355}"/>
          </ac:spMkLst>
        </pc:spChg>
        <pc:spChg chg="add mod">
          <ac:chgData name="Cristian Chilipirea" userId="34ab170da5908fc4" providerId="LiveId" clId="{8D7DEDE3-80AA-4184-B7F9-7AE18451EC3E}" dt="2019-10-06T17:44:30.016" v="166" actId="1076"/>
          <ac:spMkLst>
            <pc:docMk/>
            <pc:sldMk cId="225010310" sldId="493"/>
            <ac:spMk id="126" creationId="{4CFF7CDF-DECF-44F6-A6A0-2E8D1388BFB3}"/>
          </ac:spMkLst>
        </pc:spChg>
        <pc:spChg chg="add mod">
          <ac:chgData name="Cristian Chilipirea" userId="34ab170da5908fc4" providerId="LiveId" clId="{8D7DEDE3-80AA-4184-B7F9-7AE18451EC3E}" dt="2019-10-06T17:44:30.016" v="166" actId="1076"/>
          <ac:spMkLst>
            <pc:docMk/>
            <pc:sldMk cId="225010310" sldId="493"/>
            <ac:spMk id="127" creationId="{7ED42794-1840-4375-A90C-D820CD775F9D}"/>
          </ac:spMkLst>
        </pc:spChg>
        <pc:grpChg chg="add del">
          <ac:chgData name="Cristian Chilipirea" userId="34ab170da5908fc4" providerId="LiveId" clId="{8D7DEDE3-80AA-4184-B7F9-7AE18451EC3E}" dt="2019-10-06T17:44:27.662" v="164"/>
          <ac:grpSpMkLst>
            <pc:docMk/>
            <pc:sldMk cId="225010310" sldId="493"/>
            <ac:grpSpMk id="6" creationId="{F68EF8D2-0C7C-4F2D-B18B-CAE9C04D20D5}"/>
          </ac:grpSpMkLst>
        </pc:grpChg>
        <pc:grpChg chg="add mod">
          <ac:chgData name="Cristian Chilipirea" userId="34ab170da5908fc4" providerId="LiveId" clId="{8D7DEDE3-80AA-4184-B7F9-7AE18451EC3E}" dt="2019-10-06T17:44:30.016" v="166" actId="1076"/>
          <ac:grpSpMkLst>
            <pc:docMk/>
            <pc:sldMk cId="225010310" sldId="493"/>
            <ac:grpSpMk id="68" creationId="{C7A1A2C6-EE1E-4C07-B709-20F78D55DF76}"/>
          </ac:grpSpMkLst>
        </pc:grpChg>
        <pc:grpChg chg="mod">
          <ac:chgData name="Cristian Chilipirea" userId="34ab170da5908fc4" providerId="LiveId" clId="{8D7DEDE3-80AA-4184-B7F9-7AE18451EC3E}" dt="2019-10-06T17:44:30.016" v="166" actId="1076"/>
          <ac:grpSpMkLst>
            <pc:docMk/>
            <pc:sldMk cId="225010310" sldId="493"/>
            <ac:grpSpMk id="69" creationId="{E69B45B0-7C37-4413-85B8-B95BD9EB0808}"/>
          </ac:grpSpMkLst>
        </pc:grpChg>
        <pc:grpChg chg="mod">
          <ac:chgData name="Cristian Chilipirea" userId="34ab170da5908fc4" providerId="LiveId" clId="{8D7DEDE3-80AA-4184-B7F9-7AE18451EC3E}" dt="2019-10-06T17:44:30.016" v="166" actId="1076"/>
          <ac:grpSpMkLst>
            <pc:docMk/>
            <pc:sldMk cId="225010310" sldId="493"/>
            <ac:grpSpMk id="70" creationId="{CE49419D-401E-4F64-B624-5189AF0CAE8B}"/>
          </ac:grpSpMkLst>
        </pc:grpChg>
        <pc:grpChg chg="mod">
          <ac:chgData name="Cristian Chilipirea" userId="34ab170da5908fc4" providerId="LiveId" clId="{8D7DEDE3-80AA-4184-B7F9-7AE18451EC3E}" dt="2019-10-06T17:44:30.016" v="166" actId="1076"/>
          <ac:grpSpMkLst>
            <pc:docMk/>
            <pc:sldMk cId="225010310" sldId="493"/>
            <ac:grpSpMk id="71" creationId="{BD8D5F61-7021-4223-B4FD-618688548084}"/>
          </ac:grpSpMkLst>
        </pc:grpChg>
        <pc:grpChg chg="mod">
          <ac:chgData name="Cristian Chilipirea" userId="34ab170da5908fc4" providerId="LiveId" clId="{8D7DEDE3-80AA-4184-B7F9-7AE18451EC3E}" dt="2019-10-06T17:44:30.016" v="166" actId="1076"/>
          <ac:grpSpMkLst>
            <pc:docMk/>
            <pc:sldMk cId="225010310" sldId="493"/>
            <ac:grpSpMk id="72" creationId="{42B7E524-33CE-4F34-A4E7-E75871225520}"/>
          </ac:grpSpMkLst>
        </pc:grpChg>
        <pc:grpChg chg="mod">
          <ac:chgData name="Cristian Chilipirea" userId="34ab170da5908fc4" providerId="LiveId" clId="{8D7DEDE3-80AA-4184-B7F9-7AE18451EC3E}" dt="2019-10-06T17:44:30.016" v="166" actId="1076"/>
          <ac:grpSpMkLst>
            <pc:docMk/>
            <pc:sldMk cId="225010310" sldId="493"/>
            <ac:grpSpMk id="73" creationId="{579FA228-95A1-4E98-B701-927B62E9E55A}"/>
          </ac:grpSpMkLst>
        </pc:grpChg>
        <pc:grpChg chg="mod">
          <ac:chgData name="Cristian Chilipirea" userId="34ab170da5908fc4" providerId="LiveId" clId="{8D7DEDE3-80AA-4184-B7F9-7AE18451EC3E}" dt="2019-10-06T17:44:30.016" v="166" actId="1076"/>
          <ac:grpSpMkLst>
            <pc:docMk/>
            <pc:sldMk cId="225010310" sldId="493"/>
            <ac:grpSpMk id="74" creationId="{138E0901-9493-4236-8A7E-004795515100}"/>
          </ac:grpSpMkLst>
        </pc:grpChg>
        <pc:grpChg chg="mod">
          <ac:chgData name="Cristian Chilipirea" userId="34ab170da5908fc4" providerId="LiveId" clId="{8D7DEDE3-80AA-4184-B7F9-7AE18451EC3E}" dt="2019-10-06T17:44:30.016" v="166" actId="1076"/>
          <ac:grpSpMkLst>
            <pc:docMk/>
            <pc:sldMk cId="225010310" sldId="493"/>
            <ac:grpSpMk id="83" creationId="{7CAFCB5A-2D1B-4FEC-B518-9674337A467D}"/>
          </ac:grpSpMkLst>
        </pc:grpChg>
        <pc:grpChg chg="mod">
          <ac:chgData name="Cristian Chilipirea" userId="34ab170da5908fc4" providerId="LiveId" clId="{8D7DEDE3-80AA-4184-B7F9-7AE18451EC3E}" dt="2019-10-06T17:44:30.016" v="166" actId="1076"/>
          <ac:grpSpMkLst>
            <pc:docMk/>
            <pc:sldMk cId="225010310" sldId="493"/>
            <ac:grpSpMk id="84" creationId="{03C179E6-96F5-462D-ABDE-56B6254B7C06}"/>
          </ac:grpSpMkLst>
        </pc:grpChg>
        <pc:grpChg chg="mod">
          <ac:chgData name="Cristian Chilipirea" userId="34ab170da5908fc4" providerId="LiveId" clId="{8D7DEDE3-80AA-4184-B7F9-7AE18451EC3E}" dt="2019-10-06T17:44:30.016" v="166" actId="1076"/>
          <ac:grpSpMkLst>
            <pc:docMk/>
            <pc:sldMk cId="225010310" sldId="493"/>
            <ac:grpSpMk id="93" creationId="{61EAD063-61C5-42B8-BE06-25926B457E0C}"/>
          </ac:grpSpMkLst>
        </pc:grpChg>
        <pc:grpChg chg="mod">
          <ac:chgData name="Cristian Chilipirea" userId="34ab170da5908fc4" providerId="LiveId" clId="{8D7DEDE3-80AA-4184-B7F9-7AE18451EC3E}" dt="2019-10-06T17:44:30.016" v="166" actId="1076"/>
          <ac:grpSpMkLst>
            <pc:docMk/>
            <pc:sldMk cId="225010310" sldId="493"/>
            <ac:grpSpMk id="94" creationId="{EDB38042-7400-42EE-830E-43F211806648}"/>
          </ac:grpSpMkLst>
        </pc:grpChg>
        <pc:grpChg chg="mod">
          <ac:chgData name="Cristian Chilipirea" userId="34ab170da5908fc4" providerId="LiveId" clId="{8D7DEDE3-80AA-4184-B7F9-7AE18451EC3E}" dt="2019-10-06T17:44:30.016" v="166" actId="1076"/>
          <ac:grpSpMkLst>
            <pc:docMk/>
            <pc:sldMk cId="225010310" sldId="493"/>
            <ac:grpSpMk id="95" creationId="{794512AF-05C6-4A2F-A779-58245E1D8D37}"/>
          </ac:grpSpMkLst>
        </pc:grpChg>
        <pc:grpChg chg="mod">
          <ac:chgData name="Cristian Chilipirea" userId="34ab170da5908fc4" providerId="LiveId" clId="{8D7DEDE3-80AA-4184-B7F9-7AE18451EC3E}" dt="2019-10-06T17:44:30.016" v="166" actId="1076"/>
          <ac:grpSpMkLst>
            <pc:docMk/>
            <pc:sldMk cId="225010310" sldId="493"/>
            <ac:grpSpMk id="96" creationId="{12DE6909-AC7D-4A2C-B408-4C7523324DC3}"/>
          </ac:grpSpMkLst>
        </pc:grpChg>
        <pc:grpChg chg="mod">
          <ac:chgData name="Cristian Chilipirea" userId="34ab170da5908fc4" providerId="LiveId" clId="{8D7DEDE3-80AA-4184-B7F9-7AE18451EC3E}" dt="2019-10-06T17:44:30.016" v="166" actId="1076"/>
          <ac:grpSpMkLst>
            <pc:docMk/>
            <pc:sldMk cId="225010310" sldId="493"/>
            <ac:grpSpMk id="105" creationId="{201FA9C6-11B7-4975-929E-82D299165413}"/>
          </ac:grpSpMkLst>
        </pc:grpChg>
        <pc:grpChg chg="mod">
          <ac:chgData name="Cristian Chilipirea" userId="34ab170da5908fc4" providerId="LiveId" clId="{8D7DEDE3-80AA-4184-B7F9-7AE18451EC3E}" dt="2019-10-06T17:44:30.016" v="166" actId="1076"/>
          <ac:grpSpMkLst>
            <pc:docMk/>
            <pc:sldMk cId="225010310" sldId="493"/>
            <ac:grpSpMk id="106" creationId="{2C660D62-C609-4A55-AF60-AE67EAE67421}"/>
          </ac:grpSpMkLst>
        </pc:grpChg>
        <pc:cxnChg chg="add del">
          <ac:chgData name="Cristian Chilipirea" userId="34ab170da5908fc4" providerId="LiveId" clId="{8D7DEDE3-80AA-4184-B7F9-7AE18451EC3E}" dt="2019-10-06T17:44:27.662" v="164"/>
          <ac:cxnSpMkLst>
            <pc:docMk/>
            <pc:sldMk cId="225010310" sldId="493"/>
            <ac:cxnSpMk id="59" creationId="{E8E1FE2C-B7B1-4381-8E24-1B90ED65C153}"/>
          </ac:cxnSpMkLst>
        </pc:cxnChg>
        <pc:cxnChg chg="add del">
          <ac:chgData name="Cristian Chilipirea" userId="34ab170da5908fc4" providerId="LiveId" clId="{8D7DEDE3-80AA-4184-B7F9-7AE18451EC3E}" dt="2019-10-06T17:44:27.662" v="164"/>
          <ac:cxnSpMkLst>
            <pc:docMk/>
            <pc:sldMk cId="225010310" sldId="493"/>
            <ac:cxnSpMk id="60" creationId="{36AD8593-0A14-4962-A343-6DCAAA20ABAB}"/>
          </ac:cxnSpMkLst>
        </pc:cxnChg>
        <pc:cxnChg chg="add del">
          <ac:chgData name="Cristian Chilipirea" userId="34ab170da5908fc4" providerId="LiveId" clId="{8D7DEDE3-80AA-4184-B7F9-7AE18451EC3E}" dt="2019-10-06T17:44:27.662" v="164"/>
          <ac:cxnSpMkLst>
            <pc:docMk/>
            <pc:sldMk cId="225010310" sldId="493"/>
            <ac:cxnSpMk id="61" creationId="{7D4C10F0-74D0-40A9-BEAC-94A5D088AC05}"/>
          </ac:cxnSpMkLst>
        </pc:cxnChg>
        <pc:cxnChg chg="add mod">
          <ac:chgData name="Cristian Chilipirea" userId="34ab170da5908fc4" providerId="LiveId" clId="{8D7DEDE3-80AA-4184-B7F9-7AE18451EC3E}" dt="2019-10-06T17:44:30.016" v="166" actId="1076"/>
          <ac:cxnSpMkLst>
            <pc:docMk/>
            <pc:sldMk cId="225010310" sldId="493"/>
            <ac:cxnSpMk id="121" creationId="{278A750A-3C10-4081-B3A6-51EB017B29AF}"/>
          </ac:cxnSpMkLst>
        </pc:cxnChg>
        <pc:cxnChg chg="add mod">
          <ac:chgData name="Cristian Chilipirea" userId="34ab170da5908fc4" providerId="LiveId" clId="{8D7DEDE3-80AA-4184-B7F9-7AE18451EC3E}" dt="2019-10-06T17:44:30.016" v="166" actId="1076"/>
          <ac:cxnSpMkLst>
            <pc:docMk/>
            <pc:sldMk cId="225010310" sldId="493"/>
            <ac:cxnSpMk id="122" creationId="{5F7A72CC-BE0C-4D25-BE38-220864CCAD72}"/>
          </ac:cxnSpMkLst>
        </pc:cxnChg>
        <pc:cxnChg chg="add mod">
          <ac:chgData name="Cristian Chilipirea" userId="34ab170da5908fc4" providerId="LiveId" clId="{8D7DEDE3-80AA-4184-B7F9-7AE18451EC3E}" dt="2019-10-06T17:44:30.016" v="166" actId="1076"/>
          <ac:cxnSpMkLst>
            <pc:docMk/>
            <pc:sldMk cId="225010310" sldId="493"/>
            <ac:cxnSpMk id="123" creationId="{042024B8-DEDE-422C-8B0A-8CEA6887D055}"/>
          </ac:cxnSpMkLst>
        </pc:cxnChg>
      </pc:sldChg>
      <pc:sldChg chg="addSp delSp modSp add modAnim">
        <pc:chgData name="Cristian Chilipirea" userId="34ab170da5908fc4" providerId="LiveId" clId="{8D7DEDE3-80AA-4184-B7F9-7AE18451EC3E}" dt="2019-10-06T17:44:58.055" v="175" actId="1076"/>
        <pc:sldMkLst>
          <pc:docMk/>
          <pc:sldMk cId="2096246749" sldId="494"/>
        </pc:sldMkLst>
        <pc:spChg chg="mod">
          <ac:chgData name="Cristian Chilipirea" userId="34ab170da5908fc4" providerId="LiveId" clId="{8D7DEDE3-80AA-4184-B7F9-7AE18451EC3E}" dt="2019-10-06T17:44:37.177" v="168"/>
          <ac:spMkLst>
            <pc:docMk/>
            <pc:sldMk cId="2096246749" sldId="494"/>
            <ac:spMk id="2" creationId="{F426F33A-ED4F-4222-9275-07920D1CCBD9}"/>
          </ac:spMkLst>
        </pc:spChg>
        <pc:spChg chg="del">
          <ac:chgData name="Cristian Chilipirea" userId="34ab170da5908fc4" providerId="LiveId" clId="{8D7DEDE3-80AA-4184-B7F9-7AE18451EC3E}" dt="2019-10-06T17:44:39.648" v="169" actId="478"/>
          <ac:spMkLst>
            <pc:docMk/>
            <pc:sldMk cId="2096246749" sldId="494"/>
            <ac:spMk id="3" creationId="{9D44D60D-1C30-4189-8D28-2CF5DAEBCE55}"/>
          </ac:spMkLst>
        </pc:spChg>
        <pc:spChg chg="add del">
          <ac:chgData name="Cristian Chilipirea" userId="34ab170da5908fc4" providerId="LiveId" clId="{8D7DEDE3-80AA-4184-B7F9-7AE18451EC3E}" dt="2019-10-06T17:44:47.056" v="171"/>
          <ac:spMkLst>
            <pc:docMk/>
            <pc:sldMk cId="2096246749" sldId="494"/>
            <ac:spMk id="4" creationId="{5E73F8AA-4F3B-4878-968D-BFB4C14338A9}"/>
          </ac:spMkLst>
        </pc:spChg>
        <pc:spChg chg="add del">
          <ac:chgData name="Cristian Chilipirea" userId="34ab170da5908fc4" providerId="LiveId" clId="{8D7DEDE3-80AA-4184-B7F9-7AE18451EC3E}" dt="2019-10-06T17:44:47.056" v="171"/>
          <ac:spMkLst>
            <pc:docMk/>
            <pc:sldMk cId="2096246749" sldId="494"/>
            <ac:spMk id="54" creationId="{96C6EEE9-04B0-4F42-A38A-A6A506DB49CF}"/>
          </ac:spMkLst>
        </pc:spChg>
        <pc:spChg chg="add del">
          <ac:chgData name="Cristian Chilipirea" userId="34ab170da5908fc4" providerId="LiveId" clId="{8D7DEDE3-80AA-4184-B7F9-7AE18451EC3E}" dt="2019-10-06T17:44:47.056" v="171"/>
          <ac:spMkLst>
            <pc:docMk/>
            <pc:sldMk cId="2096246749" sldId="494"/>
            <ac:spMk id="55" creationId="{6B857A90-BAE7-4019-A3A6-2F7B9E3BE9E3}"/>
          </ac:spMkLst>
        </pc:spChg>
        <pc:spChg chg="add del">
          <ac:chgData name="Cristian Chilipirea" userId="34ab170da5908fc4" providerId="LiveId" clId="{8D7DEDE3-80AA-4184-B7F9-7AE18451EC3E}" dt="2019-10-06T17:44:47.056" v="171"/>
          <ac:spMkLst>
            <pc:docMk/>
            <pc:sldMk cId="2096246749" sldId="494"/>
            <ac:spMk id="56" creationId="{5327D46B-044A-46FC-A290-6560FF555678}"/>
          </ac:spMkLst>
        </pc:spChg>
        <pc:spChg chg="add del">
          <ac:chgData name="Cristian Chilipirea" userId="34ab170da5908fc4" providerId="LiveId" clId="{8D7DEDE3-80AA-4184-B7F9-7AE18451EC3E}" dt="2019-10-06T17:44:47.056" v="171"/>
          <ac:spMkLst>
            <pc:docMk/>
            <pc:sldMk cId="2096246749" sldId="494"/>
            <ac:spMk id="57" creationId="{191A71D7-B5B5-4D9B-A756-486C63534109}"/>
          </ac:spMkLst>
        </pc:spChg>
        <pc:spChg chg="add del">
          <ac:chgData name="Cristian Chilipirea" userId="34ab170da5908fc4" providerId="LiveId" clId="{8D7DEDE3-80AA-4184-B7F9-7AE18451EC3E}" dt="2019-10-06T17:44:47.056" v="171"/>
          <ac:spMkLst>
            <pc:docMk/>
            <pc:sldMk cId="2096246749" sldId="494"/>
            <ac:spMk id="62" creationId="{224A55CD-CF75-4335-AAF7-A405EFAA1E41}"/>
          </ac:spMkLst>
        </pc:spChg>
        <pc:spChg chg="add del">
          <ac:chgData name="Cristian Chilipirea" userId="34ab170da5908fc4" providerId="LiveId" clId="{8D7DEDE3-80AA-4184-B7F9-7AE18451EC3E}" dt="2019-10-06T17:44:54.216" v="173"/>
          <ac:spMkLst>
            <pc:docMk/>
            <pc:sldMk cId="2096246749" sldId="494"/>
            <ac:spMk id="63" creationId="{6369AA50-3CE8-4485-BF29-486AD3A61A36}"/>
          </ac:spMkLst>
        </pc:spChg>
        <pc:spChg chg="add del">
          <ac:chgData name="Cristian Chilipirea" userId="34ab170da5908fc4" providerId="LiveId" clId="{8D7DEDE3-80AA-4184-B7F9-7AE18451EC3E}" dt="2019-10-06T17:44:54.216" v="173"/>
          <ac:spMkLst>
            <pc:docMk/>
            <pc:sldMk cId="2096246749" sldId="494"/>
            <ac:spMk id="66" creationId="{F2EC78A1-03E5-4D7C-AC67-63E94083EB69}"/>
          </ac:spMkLst>
        </pc:spChg>
        <pc:spChg chg="add del">
          <ac:chgData name="Cristian Chilipirea" userId="34ab170da5908fc4" providerId="LiveId" clId="{8D7DEDE3-80AA-4184-B7F9-7AE18451EC3E}" dt="2019-10-06T17:44:54.216" v="173"/>
          <ac:spMkLst>
            <pc:docMk/>
            <pc:sldMk cId="2096246749" sldId="494"/>
            <ac:spMk id="114" creationId="{3C010ECE-F152-41D3-BA50-D32C48C28B30}"/>
          </ac:spMkLst>
        </pc:spChg>
        <pc:spChg chg="add del">
          <ac:chgData name="Cristian Chilipirea" userId="34ab170da5908fc4" providerId="LiveId" clId="{8D7DEDE3-80AA-4184-B7F9-7AE18451EC3E}" dt="2019-10-06T17:44:54.216" v="173"/>
          <ac:spMkLst>
            <pc:docMk/>
            <pc:sldMk cId="2096246749" sldId="494"/>
            <ac:spMk id="115" creationId="{A93074BF-87B4-4862-8845-F83A12AD8E78}"/>
          </ac:spMkLst>
        </pc:spChg>
        <pc:spChg chg="add del">
          <ac:chgData name="Cristian Chilipirea" userId="34ab170da5908fc4" providerId="LiveId" clId="{8D7DEDE3-80AA-4184-B7F9-7AE18451EC3E}" dt="2019-10-06T17:44:54.216" v="173"/>
          <ac:spMkLst>
            <pc:docMk/>
            <pc:sldMk cId="2096246749" sldId="494"/>
            <ac:spMk id="116" creationId="{920A058D-4872-499B-84AF-64D931AE419D}"/>
          </ac:spMkLst>
        </pc:spChg>
        <pc:spChg chg="add del">
          <ac:chgData name="Cristian Chilipirea" userId="34ab170da5908fc4" providerId="LiveId" clId="{8D7DEDE3-80AA-4184-B7F9-7AE18451EC3E}" dt="2019-10-06T17:44:54.216" v="173"/>
          <ac:spMkLst>
            <pc:docMk/>
            <pc:sldMk cId="2096246749" sldId="494"/>
            <ac:spMk id="117" creationId="{F5612B3E-A1BA-4FBC-9E4F-DF9031644454}"/>
          </ac:spMkLst>
        </pc:spChg>
        <pc:spChg chg="add del">
          <ac:chgData name="Cristian Chilipirea" userId="34ab170da5908fc4" providerId="LiveId" clId="{8D7DEDE3-80AA-4184-B7F9-7AE18451EC3E}" dt="2019-10-06T17:44:54.216" v="173"/>
          <ac:spMkLst>
            <pc:docMk/>
            <pc:sldMk cId="2096246749" sldId="494"/>
            <ac:spMk id="122" creationId="{46D74DB4-D36F-4FF2-9C3A-BD755C3A1860}"/>
          </ac:spMkLst>
        </pc:spChg>
        <pc:spChg chg="add mod">
          <ac:chgData name="Cristian Chilipirea" userId="34ab170da5908fc4" providerId="LiveId" clId="{8D7DEDE3-80AA-4184-B7F9-7AE18451EC3E}" dt="2019-10-06T17:44:58.055" v="175" actId="1076"/>
          <ac:spMkLst>
            <pc:docMk/>
            <pc:sldMk cId="2096246749" sldId="494"/>
            <ac:spMk id="123" creationId="{D2084B15-49AA-4DDB-9A3F-06976C61A466}"/>
          </ac:spMkLst>
        </pc:spChg>
        <pc:spChg chg="add mod">
          <ac:chgData name="Cristian Chilipirea" userId="34ab170da5908fc4" providerId="LiveId" clId="{8D7DEDE3-80AA-4184-B7F9-7AE18451EC3E}" dt="2019-10-06T17:44:58.055" v="175" actId="1076"/>
          <ac:spMkLst>
            <pc:docMk/>
            <pc:sldMk cId="2096246749" sldId="494"/>
            <ac:spMk id="126" creationId="{5CE94D7F-6651-4CCC-97A0-E3E1B8DA8681}"/>
          </ac:spMkLst>
        </pc:spChg>
        <pc:spChg chg="add mod">
          <ac:chgData name="Cristian Chilipirea" userId="34ab170da5908fc4" providerId="LiveId" clId="{8D7DEDE3-80AA-4184-B7F9-7AE18451EC3E}" dt="2019-10-06T17:44:58.055" v="175" actId="1076"/>
          <ac:spMkLst>
            <pc:docMk/>
            <pc:sldMk cId="2096246749" sldId="494"/>
            <ac:spMk id="174" creationId="{FE8123DF-5319-4121-92D6-13617E28FF3A}"/>
          </ac:spMkLst>
        </pc:spChg>
        <pc:spChg chg="add mod">
          <ac:chgData name="Cristian Chilipirea" userId="34ab170da5908fc4" providerId="LiveId" clId="{8D7DEDE3-80AA-4184-B7F9-7AE18451EC3E}" dt="2019-10-06T17:44:58.055" v="175" actId="1076"/>
          <ac:spMkLst>
            <pc:docMk/>
            <pc:sldMk cId="2096246749" sldId="494"/>
            <ac:spMk id="175" creationId="{7082DD20-ED22-47D9-9B9F-14F0D7435FEA}"/>
          </ac:spMkLst>
        </pc:spChg>
        <pc:spChg chg="add mod">
          <ac:chgData name="Cristian Chilipirea" userId="34ab170da5908fc4" providerId="LiveId" clId="{8D7DEDE3-80AA-4184-B7F9-7AE18451EC3E}" dt="2019-10-06T17:44:58.055" v="175" actId="1076"/>
          <ac:spMkLst>
            <pc:docMk/>
            <pc:sldMk cId="2096246749" sldId="494"/>
            <ac:spMk id="176" creationId="{3E30A255-D21E-4615-A17A-FF951012A9E9}"/>
          </ac:spMkLst>
        </pc:spChg>
        <pc:spChg chg="add mod">
          <ac:chgData name="Cristian Chilipirea" userId="34ab170da5908fc4" providerId="LiveId" clId="{8D7DEDE3-80AA-4184-B7F9-7AE18451EC3E}" dt="2019-10-06T17:44:58.055" v="175" actId="1076"/>
          <ac:spMkLst>
            <pc:docMk/>
            <pc:sldMk cId="2096246749" sldId="494"/>
            <ac:spMk id="177" creationId="{A03501EE-DD64-4390-95F0-F682A004FC6C}"/>
          </ac:spMkLst>
        </pc:spChg>
        <pc:spChg chg="add mod">
          <ac:chgData name="Cristian Chilipirea" userId="34ab170da5908fc4" providerId="LiveId" clId="{8D7DEDE3-80AA-4184-B7F9-7AE18451EC3E}" dt="2019-10-06T17:44:58.055" v="175" actId="1076"/>
          <ac:spMkLst>
            <pc:docMk/>
            <pc:sldMk cId="2096246749" sldId="494"/>
            <ac:spMk id="182" creationId="{38133998-B194-4C23-9CBC-93F1F7826E11}"/>
          </ac:spMkLst>
        </pc:spChg>
        <pc:grpChg chg="add del">
          <ac:chgData name="Cristian Chilipirea" userId="34ab170da5908fc4" providerId="LiveId" clId="{8D7DEDE3-80AA-4184-B7F9-7AE18451EC3E}" dt="2019-10-06T17:44:47.056" v="171"/>
          <ac:grpSpMkLst>
            <pc:docMk/>
            <pc:sldMk cId="2096246749" sldId="494"/>
            <ac:grpSpMk id="7" creationId="{A39FA2F3-DE8D-4BCA-B2E1-755350EA93A5}"/>
          </ac:grpSpMkLst>
        </pc:grpChg>
        <pc:grpChg chg="add del">
          <ac:chgData name="Cristian Chilipirea" userId="34ab170da5908fc4" providerId="LiveId" clId="{8D7DEDE3-80AA-4184-B7F9-7AE18451EC3E}" dt="2019-10-06T17:44:54.216" v="173"/>
          <ac:grpSpMkLst>
            <pc:docMk/>
            <pc:sldMk cId="2096246749" sldId="494"/>
            <ac:grpSpMk id="67" creationId="{FBCD63B9-E1A8-4092-BDE9-C92C618399B6}"/>
          </ac:grpSpMkLst>
        </pc:grpChg>
        <pc:grpChg chg="add mod">
          <ac:chgData name="Cristian Chilipirea" userId="34ab170da5908fc4" providerId="LiveId" clId="{8D7DEDE3-80AA-4184-B7F9-7AE18451EC3E}" dt="2019-10-06T17:44:58.055" v="175" actId="1076"/>
          <ac:grpSpMkLst>
            <pc:docMk/>
            <pc:sldMk cId="2096246749" sldId="494"/>
            <ac:grpSpMk id="127" creationId="{F29F4BA9-4EA8-49F9-8032-38DFDD932C16}"/>
          </ac:grpSpMkLst>
        </pc:grpChg>
        <pc:grpChg chg="mod">
          <ac:chgData name="Cristian Chilipirea" userId="34ab170da5908fc4" providerId="LiveId" clId="{8D7DEDE3-80AA-4184-B7F9-7AE18451EC3E}" dt="2019-10-06T17:44:58.055" v="175" actId="1076"/>
          <ac:grpSpMkLst>
            <pc:docMk/>
            <pc:sldMk cId="2096246749" sldId="494"/>
            <ac:grpSpMk id="128" creationId="{D3C33B22-B2E1-4000-8866-1BB58052E560}"/>
          </ac:grpSpMkLst>
        </pc:grpChg>
        <pc:grpChg chg="mod">
          <ac:chgData name="Cristian Chilipirea" userId="34ab170da5908fc4" providerId="LiveId" clId="{8D7DEDE3-80AA-4184-B7F9-7AE18451EC3E}" dt="2019-10-06T17:44:58.055" v="175" actId="1076"/>
          <ac:grpSpMkLst>
            <pc:docMk/>
            <pc:sldMk cId="2096246749" sldId="494"/>
            <ac:grpSpMk id="129" creationId="{0B8BDCB7-3CCF-46C2-B7CC-7F71A003C5BB}"/>
          </ac:grpSpMkLst>
        </pc:grpChg>
        <pc:grpChg chg="mod">
          <ac:chgData name="Cristian Chilipirea" userId="34ab170da5908fc4" providerId="LiveId" clId="{8D7DEDE3-80AA-4184-B7F9-7AE18451EC3E}" dt="2019-10-06T17:44:58.055" v="175" actId="1076"/>
          <ac:grpSpMkLst>
            <pc:docMk/>
            <pc:sldMk cId="2096246749" sldId="494"/>
            <ac:grpSpMk id="130" creationId="{441BD2D0-73E5-415B-94B2-B380DA1BB175}"/>
          </ac:grpSpMkLst>
        </pc:grpChg>
        <pc:grpChg chg="mod">
          <ac:chgData name="Cristian Chilipirea" userId="34ab170da5908fc4" providerId="LiveId" clId="{8D7DEDE3-80AA-4184-B7F9-7AE18451EC3E}" dt="2019-10-06T17:44:58.055" v="175" actId="1076"/>
          <ac:grpSpMkLst>
            <pc:docMk/>
            <pc:sldMk cId="2096246749" sldId="494"/>
            <ac:grpSpMk id="131" creationId="{661F721E-5B2B-47AD-9759-643338A22CDB}"/>
          </ac:grpSpMkLst>
        </pc:grpChg>
        <pc:grpChg chg="mod">
          <ac:chgData name="Cristian Chilipirea" userId="34ab170da5908fc4" providerId="LiveId" clId="{8D7DEDE3-80AA-4184-B7F9-7AE18451EC3E}" dt="2019-10-06T17:44:58.055" v="175" actId="1076"/>
          <ac:grpSpMkLst>
            <pc:docMk/>
            <pc:sldMk cId="2096246749" sldId="494"/>
            <ac:grpSpMk id="132" creationId="{9BB6F01F-F434-4BAE-962A-EDBC32857885}"/>
          </ac:grpSpMkLst>
        </pc:grpChg>
        <pc:grpChg chg="mod">
          <ac:chgData name="Cristian Chilipirea" userId="34ab170da5908fc4" providerId="LiveId" clId="{8D7DEDE3-80AA-4184-B7F9-7AE18451EC3E}" dt="2019-10-06T17:44:58.055" v="175" actId="1076"/>
          <ac:grpSpMkLst>
            <pc:docMk/>
            <pc:sldMk cId="2096246749" sldId="494"/>
            <ac:grpSpMk id="133" creationId="{EC16A79A-33B2-4462-936A-A00878D4EFD1}"/>
          </ac:grpSpMkLst>
        </pc:grpChg>
        <pc:grpChg chg="mod">
          <ac:chgData name="Cristian Chilipirea" userId="34ab170da5908fc4" providerId="LiveId" clId="{8D7DEDE3-80AA-4184-B7F9-7AE18451EC3E}" dt="2019-10-06T17:44:58.055" v="175" actId="1076"/>
          <ac:grpSpMkLst>
            <pc:docMk/>
            <pc:sldMk cId="2096246749" sldId="494"/>
            <ac:grpSpMk id="142" creationId="{BB0126C6-B090-4E49-83A9-E9E500A50F9D}"/>
          </ac:grpSpMkLst>
        </pc:grpChg>
        <pc:grpChg chg="mod">
          <ac:chgData name="Cristian Chilipirea" userId="34ab170da5908fc4" providerId="LiveId" clId="{8D7DEDE3-80AA-4184-B7F9-7AE18451EC3E}" dt="2019-10-06T17:44:58.055" v="175" actId="1076"/>
          <ac:grpSpMkLst>
            <pc:docMk/>
            <pc:sldMk cId="2096246749" sldId="494"/>
            <ac:grpSpMk id="143" creationId="{1C707774-9826-4E26-960B-C784151D689F}"/>
          </ac:grpSpMkLst>
        </pc:grpChg>
        <pc:grpChg chg="mod">
          <ac:chgData name="Cristian Chilipirea" userId="34ab170da5908fc4" providerId="LiveId" clId="{8D7DEDE3-80AA-4184-B7F9-7AE18451EC3E}" dt="2019-10-06T17:44:58.055" v="175" actId="1076"/>
          <ac:grpSpMkLst>
            <pc:docMk/>
            <pc:sldMk cId="2096246749" sldId="494"/>
            <ac:grpSpMk id="152" creationId="{C6F749D7-6EE7-46E7-A734-6261DB115D28}"/>
          </ac:grpSpMkLst>
        </pc:grpChg>
        <pc:grpChg chg="mod">
          <ac:chgData name="Cristian Chilipirea" userId="34ab170da5908fc4" providerId="LiveId" clId="{8D7DEDE3-80AA-4184-B7F9-7AE18451EC3E}" dt="2019-10-06T17:44:58.055" v="175" actId="1076"/>
          <ac:grpSpMkLst>
            <pc:docMk/>
            <pc:sldMk cId="2096246749" sldId="494"/>
            <ac:grpSpMk id="153" creationId="{82BEA7A0-107F-4994-A0C3-2617B781DFB6}"/>
          </ac:grpSpMkLst>
        </pc:grpChg>
        <pc:grpChg chg="mod">
          <ac:chgData name="Cristian Chilipirea" userId="34ab170da5908fc4" providerId="LiveId" clId="{8D7DEDE3-80AA-4184-B7F9-7AE18451EC3E}" dt="2019-10-06T17:44:58.055" v="175" actId="1076"/>
          <ac:grpSpMkLst>
            <pc:docMk/>
            <pc:sldMk cId="2096246749" sldId="494"/>
            <ac:grpSpMk id="154" creationId="{9BE4F03E-D15C-43D3-A054-F52357AF2E5E}"/>
          </ac:grpSpMkLst>
        </pc:grpChg>
        <pc:grpChg chg="mod">
          <ac:chgData name="Cristian Chilipirea" userId="34ab170da5908fc4" providerId="LiveId" clId="{8D7DEDE3-80AA-4184-B7F9-7AE18451EC3E}" dt="2019-10-06T17:44:58.055" v="175" actId="1076"/>
          <ac:grpSpMkLst>
            <pc:docMk/>
            <pc:sldMk cId="2096246749" sldId="494"/>
            <ac:grpSpMk id="155" creationId="{971190E1-3E35-40AA-8B9D-897420CEF856}"/>
          </ac:grpSpMkLst>
        </pc:grpChg>
        <pc:grpChg chg="mod">
          <ac:chgData name="Cristian Chilipirea" userId="34ab170da5908fc4" providerId="LiveId" clId="{8D7DEDE3-80AA-4184-B7F9-7AE18451EC3E}" dt="2019-10-06T17:44:58.055" v="175" actId="1076"/>
          <ac:grpSpMkLst>
            <pc:docMk/>
            <pc:sldMk cId="2096246749" sldId="494"/>
            <ac:grpSpMk id="164" creationId="{6FBF0DEC-701E-4361-8B77-526296076367}"/>
          </ac:grpSpMkLst>
        </pc:grpChg>
        <pc:grpChg chg="mod">
          <ac:chgData name="Cristian Chilipirea" userId="34ab170da5908fc4" providerId="LiveId" clId="{8D7DEDE3-80AA-4184-B7F9-7AE18451EC3E}" dt="2019-10-06T17:44:58.055" v="175" actId="1076"/>
          <ac:grpSpMkLst>
            <pc:docMk/>
            <pc:sldMk cId="2096246749" sldId="494"/>
            <ac:grpSpMk id="165" creationId="{EAA50C88-95C8-428A-BC6F-6F93E8FABE04}"/>
          </ac:grpSpMkLst>
        </pc:grpChg>
        <pc:cxnChg chg="add del">
          <ac:chgData name="Cristian Chilipirea" userId="34ab170da5908fc4" providerId="LiveId" clId="{8D7DEDE3-80AA-4184-B7F9-7AE18451EC3E}" dt="2019-10-06T17:44:47.056" v="171"/>
          <ac:cxnSpMkLst>
            <pc:docMk/>
            <pc:sldMk cId="2096246749" sldId="494"/>
            <ac:cxnSpMk id="5" creationId="{05E22517-FE85-4EE8-BCF3-5DD342974108}"/>
          </ac:cxnSpMkLst>
        </pc:cxnChg>
        <pc:cxnChg chg="add del">
          <ac:chgData name="Cristian Chilipirea" userId="34ab170da5908fc4" providerId="LiveId" clId="{8D7DEDE3-80AA-4184-B7F9-7AE18451EC3E}" dt="2019-10-06T17:44:47.056" v="171"/>
          <ac:cxnSpMkLst>
            <pc:docMk/>
            <pc:sldMk cId="2096246749" sldId="494"/>
            <ac:cxnSpMk id="6" creationId="{7976881F-8122-44AC-8910-7E71AF7CEF13}"/>
          </ac:cxnSpMkLst>
        </pc:cxnChg>
        <pc:cxnChg chg="add del">
          <ac:chgData name="Cristian Chilipirea" userId="34ab170da5908fc4" providerId="LiveId" clId="{8D7DEDE3-80AA-4184-B7F9-7AE18451EC3E}" dt="2019-10-06T17:44:47.056" v="171"/>
          <ac:cxnSpMkLst>
            <pc:docMk/>
            <pc:sldMk cId="2096246749" sldId="494"/>
            <ac:cxnSpMk id="58" creationId="{B1293803-32BB-4FF7-9AC2-30F770730C55}"/>
          </ac:cxnSpMkLst>
        </pc:cxnChg>
        <pc:cxnChg chg="add del">
          <ac:chgData name="Cristian Chilipirea" userId="34ab170da5908fc4" providerId="LiveId" clId="{8D7DEDE3-80AA-4184-B7F9-7AE18451EC3E}" dt="2019-10-06T17:44:47.056" v="171"/>
          <ac:cxnSpMkLst>
            <pc:docMk/>
            <pc:sldMk cId="2096246749" sldId="494"/>
            <ac:cxnSpMk id="59" creationId="{7989F71B-6FFF-4D05-B99C-A4C31C3C8889}"/>
          </ac:cxnSpMkLst>
        </pc:cxnChg>
        <pc:cxnChg chg="add del">
          <ac:chgData name="Cristian Chilipirea" userId="34ab170da5908fc4" providerId="LiveId" clId="{8D7DEDE3-80AA-4184-B7F9-7AE18451EC3E}" dt="2019-10-06T17:44:47.056" v="171"/>
          <ac:cxnSpMkLst>
            <pc:docMk/>
            <pc:sldMk cId="2096246749" sldId="494"/>
            <ac:cxnSpMk id="60" creationId="{0C12657E-AA4E-4319-87F1-EFDFD2C7D210}"/>
          </ac:cxnSpMkLst>
        </pc:cxnChg>
        <pc:cxnChg chg="add del">
          <ac:chgData name="Cristian Chilipirea" userId="34ab170da5908fc4" providerId="LiveId" clId="{8D7DEDE3-80AA-4184-B7F9-7AE18451EC3E}" dt="2019-10-06T17:44:47.056" v="171"/>
          <ac:cxnSpMkLst>
            <pc:docMk/>
            <pc:sldMk cId="2096246749" sldId="494"/>
            <ac:cxnSpMk id="61" creationId="{702F25F0-30B7-4C66-A48A-383D5FF44D02}"/>
          </ac:cxnSpMkLst>
        </pc:cxnChg>
        <pc:cxnChg chg="add del">
          <ac:chgData name="Cristian Chilipirea" userId="34ab170da5908fc4" providerId="LiveId" clId="{8D7DEDE3-80AA-4184-B7F9-7AE18451EC3E}" dt="2019-10-06T17:44:54.216" v="173"/>
          <ac:cxnSpMkLst>
            <pc:docMk/>
            <pc:sldMk cId="2096246749" sldId="494"/>
            <ac:cxnSpMk id="64" creationId="{00E53E97-EAFD-4351-9FBA-CC28B1A3C28C}"/>
          </ac:cxnSpMkLst>
        </pc:cxnChg>
        <pc:cxnChg chg="add del">
          <ac:chgData name="Cristian Chilipirea" userId="34ab170da5908fc4" providerId="LiveId" clId="{8D7DEDE3-80AA-4184-B7F9-7AE18451EC3E}" dt="2019-10-06T17:44:54.216" v="173"/>
          <ac:cxnSpMkLst>
            <pc:docMk/>
            <pc:sldMk cId="2096246749" sldId="494"/>
            <ac:cxnSpMk id="65" creationId="{1FBAE6EC-CB33-43F0-BC59-BB5FA62D9593}"/>
          </ac:cxnSpMkLst>
        </pc:cxnChg>
        <pc:cxnChg chg="add del">
          <ac:chgData name="Cristian Chilipirea" userId="34ab170da5908fc4" providerId="LiveId" clId="{8D7DEDE3-80AA-4184-B7F9-7AE18451EC3E}" dt="2019-10-06T17:44:54.216" v="173"/>
          <ac:cxnSpMkLst>
            <pc:docMk/>
            <pc:sldMk cId="2096246749" sldId="494"/>
            <ac:cxnSpMk id="118" creationId="{96AC9031-CA6F-409D-82A5-AE03493BADE5}"/>
          </ac:cxnSpMkLst>
        </pc:cxnChg>
        <pc:cxnChg chg="add del">
          <ac:chgData name="Cristian Chilipirea" userId="34ab170da5908fc4" providerId="LiveId" clId="{8D7DEDE3-80AA-4184-B7F9-7AE18451EC3E}" dt="2019-10-06T17:44:54.216" v="173"/>
          <ac:cxnSpMkLst>
            <pc:docMk/>
            <pc:sldMk cId="2096246749" sldId="494"/>
            <ac:cxnSpMk id="119" creationId="{3464480E-96BB-48A1-9328-F51025E729B4}"/>
          </ac:cxnSpMkLst>
        </pc:cxnChg>
        <pc:cxnChg chg="add del">
          <ac:chgData name="Cristian Chilipirea" userId="34ab170da5908fc4" providerId="LiveId" clId="{8D7DEDE3-80AA-4184-B7F9-7AE18451EC3E}" dt="2019-10-06T17:44:54.216" v="173"/>
          <ac:cxnSpMkLst>
            <pc:docMk/>
            <pc:sldMk cId="2096246749" sldId="494"/>
            <ac:cxnSpMk id="120" creationId="{1C0398F0-F75C-4F2B-B000-D338DE3A48AF}"/>
          </ac:cxnSpMkLst>
        </pc:cxnChg>
        <pc:cxnChg chg="add del">
          <ac:chgData name="Cristian Chilipirea" userId="34ab170da5908fc4" providerId="LiveId" clId="{8D7DEDE3-80AA-4184-B7F9-7AE18451EC3E}" dt="2019-10-06T17:44:54.216" v="173"/>
          <ac:cxnSpMkLst>
            <pc:docMk/>
            <pc:sldMk cId="2096246749" sldId="494"/>
            <ac:cxnSpMk id="121" creationId="{0BBC6EA0-8E94-4B9D-BA05-5B1AF93FD9DF}"/>
          </ac:cxnSpMkLst>
        </pc:cxnChg>
        <pc:cxnChg chg="add mod">
          <ac:chgData name="Cristian Chilipirea" userId="34ab170da5908fc4" providerId="LiveId" clId="{8D7DEDE3-80AA-4184-B7F9-7AE18451EC3E}" dt="2019-10-06T17:44:58.055" v="175" actId="1076"/>
          <ac:cxnSpMkLst>
            <pc:docMk/>
            <pc:sldMk cId="2096246749" sldId="494"/>
            <ac:cxnSpMk id="124" creationId="{C43FD858-9C8E-439B-81CB-B5DF21710545}"/>
          </ac:cxnSpMkLst>
        </pc:cxnChg>
        <pc:cxnChg chg="add mod">
          <ac:chgData name="Cristian Chilipirea" userId="34ab170da5908fc4" providerId="LiveId" clId="{8D7DEDE3-80AA-4184-B7F9-7AE18451EC3E}" dt="2019-10-06T17:44:58.055" v="175" actId="1076"/>
          <ac:cxnSpMkLst>
            <pc:docMk/>
            <pc:sldMk cId="2096246749" sldId="494"/>
            <ac:cxnSpMk id="125" creationId="{19E7E38D-B420-4E4F-BD50-5DE85915FC26}"/>
          </ac:cxnSpMkLst>
        </pc:cxnChg>
        <pc:cxnChg chg="add mod">
          <ac:chgData name="Cristian Chilipirea" userId="34ab170da5908fc4" providerId="LiveId" clId="{8D7DEDE3-80AA-4184-B7F9-7AE18451EC3E}" dt="2019-10-06T17:44:58.055" v="175" actId="1076"/>
          <ac:cxnSpMkLst>
            <pc:docMk/>
            <pc:sldMk cId="2096246749" sldId="494"/>
            <ac:cxnSpMk id="178" creationId="{341D19AE-FFA5-47AE-A703-29860A09E831}"/>
          </ac:cxnSpMkLst>
        </pc:cxnChg>
        <pc:cxnChg chg="add mod">
          <ac:chgData name="Cristian Chilipirea" userId="34ab170da5908fc4" providerId="LiveId" clId="{8D7DEDE3-80AA-4184-B7F9-7AE18451EC3E}" dt="2019-10-06T17:44:58.055" v="175" actId="1076"/>
          <ac:cxnSpMkLst>
            <pc:docMk/>
            <pc:sldMk cId="2096246749" sldId="494"/>
            <ac:cxnSpMk id="179" creationId="{36D29D31-AF24-4228-B924-22A4443D2B04}"/>
          </ac:cxnSpMkLst>
        </pc:cxnChg>
        <pc:cxnChg chg="add mod">
          <ac:chgData name="Cristian Chilipirea" userId="34ab170da5908fc4" providerId="LiveId" clId="{8D7DEDE3-80AA-4184-B7F9-7AE18451EC3E}" dt="2019-10-06T17:44:58.055" v="175" actId="1076"/>
          <ac:cxnSpMkLst>
            <pc:docMk/>
            <pc:sldMk cId="2096246749" sldId="494"/>
            <ac:cxnSpMk id="180" creationId="{8344A9DA-7191-4A5D-A045-213A32951CE1}"/>
          </ac:cxnSpMkLst>
        </pc:cxnChg>
        <pc:cxnChg chg="add mod">
          <ac:chgData name="Cristian Chilipirea" userId="34ab170da5908fc4" providerId="LiveId" clId="{8D7DEDE3-80AA-4184-B7F9-7AE18451EC3E}" dt="2019-10-06T17:44:58.055" v="175" actId="1076"/>
          <ac:cxnSpMkLst>
            <pc:docMk/>
            <pc:sldMk cId="2096246749" sldId="494"/>
            <ac:cxnSpMk id="181" creationId="{F6F5CF80-8DB9-4B68-96D2-988DA6F69AAC}"/>
          </ac:cxnSpMkLst>
        </pc:cxnChg>
      </pc:sldChg>
      <pc:sldChg chg="addSp delSp modSp add modAnim">
        <pc:chgData name="Cristian Chilipirea" userId="34ab170da5908fc4" providerId="LiveId" clId="{8D7DEDE3-80AA-4184-B7F9-7AE18451EC3E}" dt="2019-10-06T17:45:15.670" v="181"/>
        <pc:sldMkLst>
          <pc:docMk/>
          <pc:sldMk cId="3714542689" sldId="495"/>
        </pc:sldMkLst>
        <pc:spChg chg="mod">
          <ac:chgData name="Cristian Chilipirea" userId="34ab170da5908fc4" providerId="LiveId" clId="{8D7DEDE3-80AA-4184-B7F9-7AE18451EC3E}" dt="2019-10-06T17:45:04.850" v="177"/>
          <ac:spMkLst>
            <pc:docMk/>
            <pc:sldMk cId="3714542689" sldId="495"/>
            <ac:spMk id="2" creationId="{C61656D0-8689-4710-A92C-277B01333414}"/>
          </ac:spMkLst>
        </pc:spChg>
        <pc:spChg chg="del">
          <ac:chgData name="Cristian Chilipirea" userId="34ab170da5908fc4" providerId="LiveId" clId="{8D7DEDE3-80AA-4184-B7F9-7AE18451EC3E}" dt="2019-10-06T17:45:12.447" v="178" actId="478"/>
          <ac:spMkLst>
            <pc:docMk/>
            <pc:sldMk cId="3714542689" sldId="495"/>
            <ac:spMk id="3" creationId="{1130A7A3-D69D-4DF2-A25B-10598B4B690B}"/>
          </ac:spMkLst>
        </pc:spChg>
        <pc:spChg chg="add del">
          <ac:chgData name="Cristian Chilipirea" userId="34ab170da5908fc4" providerId="LiveId" clId="{8D7DEDE3-80AA-4184-B7F9-7AE18451EC3E}" dt="2019-10-06T17:45:15.644" v="180"/>
          <ac:spMkLst>
            <pc:docMk/>
            <pc:sldMk cId="3714542689" sldId="495"/>
            <ac:spMk id="20" creationId="{9BB9A06D-C121-4DFD-B40C-5B5EDBA244C5}"/>
          </ac:spMkLst>
        </pc:spChg>
        <pc:spChg chg="add del">
          <ac:chgData name="Cristian Chilipirea" userId="34ab170da5908fc4" providerId="LiveId" clId="{8D7DEDE3-80AA-4184-B7F9-7AE18451EC3E}" dt="2019-10-06T17:45:15.644" v="180"/>
          <ac:spMkLst>
            <pc:docMk/>
            <pc:sldMk cId="3714542689" sldId="495"/>
            <ac:spMk id="21" creationId="{EEF22B1A-956A-4BEA-B068-BD3DD5B38D0A}"/>
          </ac:spMkLst>
        </pc:spChg>
        <pc:spChg chg="add del">
          <ac:chgData name="Cristian Chilipirea" userId="34ab170da5908fc4" providerId="LiveId" clId="{8D7DEDE3-80AA-4184-B7F9-7AE18451EC3E}" dt="2019-10-06T17:45:15.644" v="180"/>
          <ac:spMkLst>
            <pc:docMk/>
            <pc:sldMk cId="3714542689" sldId="495"/>
            <ac:spMk id="22" creationId="{D1BCF7F4-9B94-4071-AA86-6D4CDDAD11F8}"/>
          </ac:spMkLst>
        </pc:spChg>
        <pc:spChg chg="add del">
          <ac:chgData name="Cristian Chilipirea" userId="34ab170da5908fc4" providerId="LiveId" clId="{8D7DEDE3-80AA-4184-B7F9-7AE18451EC3E}" dt="2019-10-06T17:45:15.644" v="180"/>
          <ac:spMkLst>
            <pc:docMk/>
            <pc:sldMk cId="3714542689" sldId="495"/>
            <ac:spMk id="23" creationId="{C2041409-8F6A-4213-AAAE-86A1123C79F4}"/>
          </ac:spMkLst>
        </pc:spChg>
        <pc:spChg chg="add del">
          <ac:chgData name="Cristian Chilipirea" userId="34ab170da5908fc4" providerId="LiveId" clId="{8D7DEDE3-80AA-4184-B7F9-7AE18451EC3E}" dt="2019-10-06T17:45:15.644" v="180"/>
          <ac:spMkLst>
            <pc:docMk/>
            <pc:sldMk cId="3714542689" sldId="495"/>
            <ac:spMk id="24" creationId="{FCF05A59-1263-4D05-A2EE-3BCED4D94278}"/>
          </ac:spMkLst>
        </pc:spChg>
        <pc:spChg chg="add del">
          <ac:chgData name="Cristian Chilipirea" userId="34ab170da5908fc4" providerId="LiveId" clId="{8D7DEDE3-80AA-4184-B7F9-7AE18451EC3E}" dt="2019-10-06T17:45:15.644" v="180"/>
          <ac:spMkLst>
            <pc:docMk/>
            <pc:sldMk cId="3714542689" sldId="495"/>
            <ac:spMk id="25" creationId="{F6F36E7A-5EAF-4128-89F9-853CB1BEE851}"/>
          </ac:spMkLst>
        </pc:spChg>
        <pc:spChg chg="add del">
          <ac:chgData name="Cristian Chilipirea" userId="34ab170da5908fc4" providerId="LiveId" clId="{8D7DEDE3-80AA-4184-B7F9-7AE18451EC3E}" dt="2019-10-06T17:45:15.644" v="180"/>
          <ac:spMkLst>
            <pc:docMk/>
            <pc:sldMk cId="3714542689" sldId="495"/>
            <ac:spMk id="42" creationId="{A9CFD3AA-4C8A-4240-8B4A-49D7B8A303EE}"/>
          </ac:spMkLst>
        </pc:spChg>
        <pc:spChg chg="add del">
          <ac:chgData name="Cristian Chilipirea" userId="34ab170da5908fc4" providerId="LiveId" clId="{8D7DEDE3-80AA-4184-B7F9-7AE18451EC3E}" dt="2019-10-06T17:45:15.644" v="180"/>
          <ac:spMkLst>
            <pc:docMk/>
            <pc:sldMk cId="3714542689" sldId="495"/>
            <ac:spMk id="43" creationId="{752C5EEE-5E29-4496-93D4-FB7BCE898A22}"/>
          </ac:spMkLst>
        </pc:spChg>
        <pc:spChg chg="add del">
          <ac:chgData name="Cristian Chilipirea" userId="34ab170da5908fc4" providerId="LiveId" clId="{8D7DEDE3-80AA-4184-B7F9-7AE18451EC3E}" dt="2019-10-06T17:45:15.644" v="180"/>
          <ac:spMkLst>
            <pc:docMk/>
            <pc:sldMk cId="3714542689" sldId="495"/>
            <ac:spMk id="46" creationId="{8FD53660-A455-4227-BC0A-3F280F579FC0}"/>
          </ac:spMkLst>
        </pc:spChg>
        <pc:spChg chg="add">
          <ac:chgData name="Cristian Chilipirea" userId="34ab170da5908fc4" providerId="LiveId" clId="{8D7DEDE3-80AA-4184-B7F9-7AE18451EC3E}" dt="2019-10-06T17:45:15.670" v="181"/>
          <ac:spMkLst>
            <pc:docMk/>
            <pc:sldMk cId="3714542689" sldId="495"/>
            <ac:spMk id="63" creationId="{B73F15C6-5249-42A7-80E8-FDBA4D423B09}"/>
          </ac:spMkLst>
        </pc:spChg>
        <pc:spChg chg="add">
          <ac:chgData name="Cristian Chilipirea" userId="34ab170da5908fc4" providerId="LiveId" clId="{8D7DEDE3-80AA-4184-B7F9-7AE18451EC3E}" dt="2019-10-06T17:45:15.670" v="181"/>
          <ac:spMkLst>
            <pc:docMk/>
            <pc:sldMk cId="3714542689" sldId="495"/>
            <ac:spMk id="64" creationId="{12CF9302-B9C7-451D-B2A7-FBB0360081A4}"/>
          </ac:spMkLst>
        </pc:spChg>
        <pc:spChg chg="add">
          <ac:chgData name="Cristian Chilipirea" userId="34ab170da5908fc4" providerId="LiveId" clId="{8D7DEDE3-80AA-4184-B7F9-7AE18451EC3E}" dt="2019-10-06T17:45:15.670" v="181"/>
          <ac:spMkLst>
            <pc:docMk/>
            <pc:sldMk cId="3714542689" sldId="495"/>
            <ac:spMk id="65" creationId="{3D43B14E-64D6-4A25-BB28-99396105C2DF}"/>
          </ac:spMkLst>
        </pc:spChg>
        <pc:spChg chg="add">
          <ac:chgData name="Cristian Chilipirea" userId="34ab170da5908fc4" providerId="LiveId" clId="{8D7DEDE3-80AA-4184-B7F9-7AE18451EC3E}" dt="2019-10-06T17:45:15.670" v="181"/>
          <ac:spMkLst>
            <pc:docMk/>
            <pc:sldMk cId="3714542689" sldId="495"/>
            <ac:spMk id="66" creationId="{BEAB2B8C-A26A-4835-BC91-EC4E42537489}"/>
          </ac:spMkLst>
        </pc:spChg>
        <pc:spChg chg="add">
          <ac:chgData name="Cristian Chilipirea" userId="34ab170da5908fc4" providerId="LiveId" clId="{8D7DEDE3-80AA-4184-B7F9-7AE18451EC3E}" dt="2019-10-06T17:45:15.670" v="181"/>
          <ac:spMkLst>
            <pc:docMk/>
            <pc:sldMk cId="3714542689" sldId="495"/>
            <ac:spMk id="67" creationId="{A6B9254C-F313-4DF9-A356-2ACFD5E7BCA1}"/>
          </ac:spMkLst>
        </pc:spChg>
        <pc:spChg chg="add">
          <ac:chgData name="Cristian Chilipirea" userId="34ab170da5908fc4" providerId="LiveId" clId="{8D7DEDE3-80AA-4184-B7F9-7AE18451EC3E}" dt="2019-10-06T17:45:15.670" v="181"/>
          <ac:spMkLst>
            <pc:docMk/>
            <pc:sldMk cId="3714542689" sldId="495"/>
            <ac:spMk id="68" creationId="{A07D0667-ACE4-4FD9-9133-0B1F21F019E3}"/>
          </ac:spMkLst>
        </pc:spChg>
        <pc:spChg chg="add">
          <ac:chgData name="Cristian Chilipirea" userId="34ab170da5908fc4" providerId="LiveId" clId="{8D7DEDE3-80AA-4184-B7F9-7AE18451EC3E}" dt="2019-10-06T17:45:15.670" v="181"/>
          <ac:spMkLst>
            <pc:docMk/>
            <pc:sldMk cId="3714542689" sldId="495"/>
            <ac:spMk id="85" creationId="{6F9853F7-F484-448D-84AD-32F309A22564}"/>
          </ac:spMkLst>
        </pc:spChg>
        <pc:spChg chg="add">
          <ac:chgData name="Cristian Chilipirea" userId="34ab170da5908fc4" providerId="LiveId" clId="{8D7DEDE3-80AA-4184-B7F9-7AE18451EC3E}" dt="2019-10-06T17:45:15.670" v="181"/>
          <ac:spMkLst>
            <pc:docMk/>
            <pc:sldMk cId="3714542689" sldId="495"/>
            <ac:spMk id="86" creationId="{53AE3C0C-3F71-46E9-BC2D-B3D5156D5B28}"/>
          </ac:spMkLst>
        </pc:spChg>
        <pc:spChg chg="add">
          <ac:chgData name="Cristian Chilipirea" userId="34ab170da5908fc4" providerId="LiveId" clId="{8D7DEDE3-80AA-4184-B7F9-7AE18451EC3E}" dt="2019-10-06T17:45:15.670" v="181"/>
          <ac:spMkLst>
            <pc:docMk/>
            <pc:sldMk cId="3714542689" sldId="495"/>
            <ac:spMk id="89" creationId="{54F51BB9-3CC1-45A9-83AD-DE10F9D1488C}"/>
          </ac:spMkLst>
        </pc:spChg>
        <pc:grpChg chg="add del">
          <ac:chgData name="Cristian Chilipirea" userId="34ab170da5908fc4" providerId="LiveId" clId="{8D7DEDE3-80AA-4184-B7F9-7AE18451EC3E}" dt="2019-10-06T17:45:15.644" v="180"/>
          <ac:grpSpMkLst>
            <pc:docMk/>
            <pc:sldMk cId="3714542689" sldId="495"/>
            <ac:grpSpMk id="4" creationId="{DC24E315-C0A2-4CF7-B866-1623FDDE6CA3}"/>
          </ac:grpSpMkLst>
        </pc:grpChg>
        <pc:grpChg chg="add del">
          <ac:chgData name="Cristian Chilipirea" userId="34ab170da5908fc4" providerId="LiveId" clId="{8D7DEDE3-80AA-4184-B7F9-7AE18451EC3E}" dt="2019-10-06T17:45:15.644" v="180"/>
          <ac:grpSpMkLst>
            <pc:docMk/>
            <pc:sldMk cId="3714542689" sldId="495"/>
            <ac:grpSpMk id="8" creationId="{FE61ABD2-38D6-4038-9661-5A2948C30E4F}"/>
          </ac:grpSpMkLst>
        </pc:grpChg>
        <pc:grpChg chg="add del">
          <ac:chgData name="Cristian Chilipirea" userId="34ab170da5908fc4" providerId="LiveId" clId="{8D7DEDE3-80AA-4184-B7F9-7AE18451EC3E}" dt="2019-10-06T17:45:15.644" v="180"/>
          <ac:grpSpMkLst>
            <pc:docMk/>
            <pc:sldMk cId="3714542689" sldId="495"/>
            <ac:grpSpMk id="12" creationId="{C55BCB65-6A5F-4E58-A95B-6EAF6EA500A0}"/>
          </ac:grpSpMkLst>
        </pc:grpChg>
        <pc:grpChg chg="add del">
          <ac:chgData name="Cristian Chilipirea" userId="34ab170da5908fc4" providerId="LiveId" clId="{8D7DEDE3-80AA-4184-B7F9-7AE18451EC3E}" dt="2019-10-06T17:45:15.644" v="180"/>
          <ac:grpSpMkLst>
            <pc:docMk/>
            <pc:sldMk cId="3714542689" sldId="495"/>
            <ac:grpSpMk id="16" creationId="{33FE52B4-DDD1-450E-880B-8C5D57305043}"/>
          </ac:grpSpMkLst>
        </pc:grpChg>
        <pc:grpChg chg="add del">
          <ac:chgData name="Cristian Chilipirea" userId="34ab170da5908fc4" providerId="LiveId" clId="{8D7DEDE3-80AA-4184-B7F9-7AE18451EC3E}" dt="2019-10-06T17:45:15.644" v="180"/>
          <ac:grpSpMkLst>
            <pc:docMk/>
            <pc:sldMk cId="3714542689" sldId="495"/>
            <ac:grpSpMk id="26" creationId="{A7C1720E-214A-4192-8DC0-83692F3E26C8}"/>
          </ac:grpSpMkLst>
        </pc:grpChg>
        <pc:grpChg chg="add">
          <ac:chgData name="Cristian Chilipirea" userId="34ab170da5908fc4" providerId="LiveId" clId="{8D7DEDE3-80AA-4184-B7F9-7AE18451EC3E}" dt="2019-10-06T17:45:15.670" v="181"/>
          <ac:grpSpMkLst>
            <pc:docMk/>
            <pc:sldMk cId="3714542689" sldId="495"/>
            <ac:grpSpMk id="47" creationId="{10CE6C52-5834-4A88-8E13-D00A30379BE2}"/>
          </ac:grpSpMkLst>
        </pc:grpChg>
        <pc:grpChg chg="add">
          <ac:chgData name="Cristian Chilipirea" userId="34ab170da5908fc4" providerId="LiveId" clId="{8D7DEDE3-80AA-4184-B7F9-7AE18451EC3E}" dt="2019-10-06T17:45:15.670" v="181"/>
          <ac:grpSpMkLst>
            <pc:docMk/>
            <pc:sldMk cId="3714542689" sldId="495"/>
            <ac:grpSpMk id="51" creationId="{08A7E7EC-6CD9-4804-BC2A-58924B6803A4}"/>
          </ac:grpSpMkLst>
        </pc:grpChg>
        <pc:grpChg chg="add">
          <ac:chgData name="Cristian Chilipirea" userId="34ab170da5908fc4" providerId="LiveId" clId="{8D7DEDE3-80AA-4184-B7F9-7AE18451EC3E}" dt="2019-10-06T17:45:15.670" v="181"/>
          <ac:grpSpMkLst>
            <pc:docMk/>
            <pc:sldMk cId="3714542689" sldId="495"/>
            <ac:grpSpMk id="55" creationId="{7D1E5303-2246-47A2-8B1E-26642473C100}"/>
          </ac:grpSpMkLst>
        </pc:grpChg>
        <pc:grpChg chg="add">
          <ac:chgData name="Cristian Chilipirea" userId="34ab170da5908fc4" providerId="LiveId" clId="{8D7DEDE3-80AA-4184-B7F9-7AE18451EC3E}" dt="2019-10-06T17:45:15.670" v="181"/>
          <ac:grpSpMkLst>
            <pc:docMk/>
            <pc:sldMk cId="3714542689" sldId="495"/>
            <ac:grpSpMk id="59" creationId="{06630ADE-8B3D-454B-9898-E965CCF4229B}"/>
          </ac:grpSpMkLst>
        </pc:grpChg>
        <pc:grpChg chg="add">
          <ac:chgData name="Cristian Chilipirea" userId="34ab170da5908fc4" providerId="LiveId" clId="{8D7DEDE3-80AA-4184-B7F9-7AE18451EC3E}" dt="2019-10-06T17:45:15.670" v="181"/>
          <ac:grpSpMkLst>
            <pc:docMk/>
            <pc:sldMk cId="3714542689" sldId="495"/>
            <ac:grpSpMk id="69" creationId="{CCB3BB49-F2D0-4612-85DB-8AEC839B3DE8}"/>
          </ac:grpSpMkLst>
        </pc:grpChg>
        <pc:cxnChg chg="add del">
          <ac:chgData name="Cristian Chilipirea" userId="34ab170da5908fc4" providerId="LiveId" clId="{8D7DEDE3-80AA-4184-B7F9-7AE18451EC3E}" dt="2019-10-06T17:45:15.644" v="180"/>
          <ac:cxnSpMkLst>
            <pc:docMk/>
            <pc:sldMk cId="3714542689" sldId="495"/>
            <ac:cxnSpMk id="44" creationId="{D7CB0324-F634-4C95-8FF7-E08017E9254D}"/>
          </ac:cxnSpMkLst>
        </pc:cxnChg>
        <pc:cxnChg chg="add del">
          <ac:chgData name="Cristian Chilipirea" userId="34ab170da5908fc4" providerId="LiveId" clId="{8D7DEDE3-80AA-4184-B7F9-7AE18451EC3E}" dt="2019-10-06T17:45:15.644" v="180"/>
          <ac:cxnSpMkLst>
            <pc:docMk/>
            <pc:sldMk cId="3714542689" sldId="495"/>
            <ac:cxnSpMk id="45" creationId="{7DA1D394-20A1-4A68-ACB8-EC7577DEF71E}"/>
          </ac:cxnSpMkLst>
        </pc:cxnChg>
        <pc:cxnChg chg="add">
          <ac:chgData name="Cristian Chilipirea" userId="34ab170da5908fc4" providerId="LiveId" clId="{8D7DEDE3-80AA-4184-B7F9-7AE18451EC3E}" dt="2019-10-06T17:45:15.670" v="181"/>
          <ac:cxnSpMkLst>
            <pc:docMk/>
            <pc:sldMk cId="3714542689" sldId="495"/>
            <ac:cxnSpMk id="87" creationId="{E8C60CFA-9B2C-4FAF-973A-53DA7677DD52}"/>
          </ac:cxnSpMkLst>
        </pc:cxnChg>
        <pc:cxnChg chg="add">
          <ac:chgData name="Cristian Chilipirea" userId="34ab170da5908fc4" providerId="LiveId" clId="{8D7DEDE3-80AA-4184-B7F9-7AE18451EC3E}" dt="2019-10-06T17:45:15.670" v="181"/>
          <ac:cxnSpMkLst>
            <pc:docMk/>
            <pc:sldMk cId="3714542689" sldId="495"/>
            <ac:cxnSpMk id="88" creationId="{498AA9AC-D584-47DE-AAED-616DD6CF2A98}"/>
          </ac:cxnSpMkLst>
        </pc:cxnChg>
      </pc:sldChg>
      <pc:sldChg chg="addSp delSp modSp add modAnim">
        <pc:chgData name="Cristian Chilipirea" userId="34ab170da5908fc4" providerId="LiveId" clId="{8D7DEDE3-80AA-4184-B7F9-7AE18451EC3E}" dt="2019-10-06T17:45:36.574" v="187"/>
        <pc:sldMkLst>
          <pc:docMk/>
          <pc:sldMk cId="1341029990" sldId="496"/>
        </pc:sldMkLst>
        <pc:spChg chg="mod">
          <ac:chgData name="Cristian Chilipirea" userId="34ab170da5908fc4" providerId="LiveId" clId="{8D7DEDE3-80AA-4184-B7F9-7AE18451EC3E}" dt="2019-10-06T17:45:25.052" v="183"/>
          <ac:spMkLst>
            <pc:docMk/>
            <pc:sldMk cId="1341029990" sldId="496"/>
            <ac:spMk id="2" creationId="{771E9441-8AAC-4346-AB7C-FD821CBF4877}"/>
          </ac:spMkLst>
        </pc:spChg>
        <pc:spChg chg="del">
          <ac:chgData name="Cristian Chilipirea" userId="34ab170da5908fc4" providerId="LiveId" clId="{8D7DEDE3-80AA-4184-B7F9-7AE18451EC3E}" dt="2019-10-06T17:45:33.660" v="184" actId="478"/>
          <ac:spMkLst>
            <pc:docMk/>
            <pc:sldMk cId="1341029990" sldId="496"/>
            <ac:spMk id="3" creationId="{A637FE55-7FAA-4CBF-9FC6-9F47FE31451A}"/>
          </ac:spMkLst>
        </pc:spChg>
        <pc:spChg chg="add del">
          <ac:chgData name="Cristian Chilipirea" userId="34ab170da5908fc4" providerId="LiveId" clId="{8D7DEDE3-80AA-4184-B7F9-7AE18451EC3E}" dt="2019-10-06T17:45:36.549" v="186"/>
          <ac:spMkLst>
            <pc:docMk/>
            <pc:sldMk cId="1341029990" sldId="496"/>
            <ac:spMk id="4" creationId="{25AAA6F3-7E07-44CC-935A-831545DC053C}"/>
          </ac:spMkLst>
        </pc:spChg>
        <pc:spChg chg="add del">
          <ac:chgData name="Cristian Chilipirea" userId="34ab170da5908fc4" providerId="LiveId" clId="{8D7DEDE3-80AA-4184-B7F9-7AE18451EC3E}" dt="2019-10-06T17:45:36.549" v="186"/>
          <ac:spMkLst>
            <pc:docMk/>
            <pc:sldMk cId="1341029990" sldId="496"/>
            <ac:spMk id="5" creationId="{62B62D37-1A14-4892-A3D6-7FA189DFEB25}"/>
          </ac:spMkLst>
        </pc:spChg>
        <pc:spChg chg="add del">
          <ac:chgData name="Cristian Chilipirea" userId="34ab170da5908fc4" providerId="LiveId" clId="{8D7DEDE3-80AA-4184-B7F9-7AE18451EC3E}" dt="2019-10-06T17:45:36.549" v="186"/>
          <ac:spMkLst>
            <pc:docMk/>
            <pc:sldMk cId="1341029990" sldId="496"/>
            <ac:spMk id="22" creationId="{C664A2B6-8CB8-454D-8C14-FE69E6A1C3C6}"/>
          </ac:spMkLst>
        </pc:spChg>
        <pc:spChg chg="add del">
          <ac:chgData name="Cristian Chilipirea" userId="34ab170da5908fc4" providerId="LiveId" clId="{8D7DEDE3-80AA-4184-B7F9-7AE18451EC3E}" dt="2019-10-06T17:45:36.549" v="186"/>
          <ac:spMkLst>
            <pc:docMk/>
            <pc:sldMk cId="1341029990" sldId="496"/>
            <ac:spMk id="23" creationId="{0CF9B85C-B7CF-4EB9-95BF-E2572C71E98C}"/>
          </ac:spMkLst>
        </pc:spChg>
        <pc:spChg chg="add del">
          <ac:chgData name="Cristian Chilipirea" userId="34ab170da5908fc4" providerId="LiveId" clId="{8D7DEDE3-80AA-4184-B7F9-7AE18451EC3E}" dt="2019-10-06T17:45:36.549" v="186"/>
          <ac:spMkLst>
            <pc:docMk/>
            <pc:sldMk cId="1341029990" sldId="496"/>
            <ac:spMk id="24" creationId="{1A203B6C-A82C-4B7C-A286-4A2BC49E71C1}"/>
          </ac:spMkLst>
        </pc:spChg>
        <pc:spChg chg="add del">
          <ac:chgData name="Cristian Chilipirea" userId="34ab170da5908fc4" providerId="LiveId" clId="{8D7DEDE3-80AA-4184-B7F9-7AE18451EC3E}" dt="2019-10-06T17:45:36.549" v="186"/>
          <ac:spMkLst>
            <pc:docMk/>
            <pc:sldMk cId="1341029990" sldId="496"/>
            <ac:spMk id="25" creationId="{638E6460-0D6C-46FB-BA75-7D5061118ECA}"/>
          </ac:spMkLst>
        </pc:spChg>
        <pc:spChg chg="add del">
          <ac:chgData name="Cristian Chilipirea" userId="34ab170da5908fc4" providerId="LiveId" clId="{8D7DEDE3-80AA-4184-B7F9-7AE18451EC3E}" dt="2019-10-06T17:45:36.549" v="186"/>
          <ac:spMkLst>
            <pc:docMk/>
            <pc:sldMk cId="1341029990" sldId="496"/>
            <ac:spMk id="26" creationId="{FA585495-EF88-47D8-9491-10DBE45C4644}"/>
          </ac:spMkLst>
        </pc:spChg>
        <pc:spChg chg="add del">
          <ac:chgData name="Cristian Chilipirea" userId="34ab170da5908fc4" providerId="LiveId" clId="{8D7DEDE3-80AA-4184-B7F9-7AE18451EC3E}" dt="2019-10-06T17:45:36.549" v="186"/>
          <ac:spMkLst>
            <pc:docMk/>
            <pc:sldMk cId="1341029990" sldId="496"/>
            <ac:spMk id="43" creationId="{30A46621-54AD-414A-AB8D-027FDB6B6FCE}"/>
          </ac:spMkLst>
        </pc:spChg>
        <pc:spChg chg="add del">
          <ac:chgData name="Cristian Chilipirea" userId="34ab170da5908fc4" providerId="LiveId" clId="{8D7DEDE3-80AA-4184-B7F9-7AE18451EC3E}" dt="2019-10-06T17:45:36.549" v="186"/>
          <ac:spMkLst>
            <pc:docMk/>
            <pc:sldMk cId="1341029990" sldId="496"/>
            <ac:spMk id="44" creationId="{48E36728-EEE1-4CEB-A9CD-D6142D802FB3}"/>
          </ac:spMkLst>
        </pc:spChg>
        <pc:spChg chg="add">
          <ac:chgData name="Cristian Chilipirea" userId="34ab170da5908fc4" providerId="LiveId" clId="{8D7DEDE3-80AA-4184-B7F9-7AE18451EC3E}" dt="2019-10-06T17:45:36.574" v="187"/>
          <ac:spMkLst>
            <pc:docMk/>
            <pc:sldMk cId="1341029990" sldId="496"/>
            <ac:spMk id="48" creationId="{31F6BB83-2054-4508-BFD3-85807ABFEE8C}"/>
          </ac:spMkLst>
        </pc:spChg>
        <pc:spChg chg="add">
          <ac:chgData name="Cristian Chilipirea" userId="34ab170da5908fc4" providerId="LiveId" clId="{8D7DEDE3-80AA-4184-B7F9-7AE18451EC3E}" dt="2019-10-06T17:45:36.574" v="187"/>
          <ac:spMkLst>
            <pc:docMk/>
            <pc:sldMk cId="1341029990" sldId="496"/>
            <ac:spMk id="49" creationId="{01473BAF-32E6-40D4-9283-BFE5E2E764F9}"/>
          </ac:spMkLst>
        </pc:spChg>
        <pc:spChg chg="add">
          <ac:chgData name="Cristian Chilipirea" userId="34ab170da5908fc4" providerId="LiveId" clId="{8D7DEDE3-80AA-4184-B7F9-7AE18451EC3E}" dt="2019-10-06T17:45:36.574" v="187"/>
          <ac:spMkLst>
            <pc:docMk/>
            <pc:sldMk cId="1341029990" sldId="496"/>
            <ac:spMk id="66" creationId="{67CB599F-9B57-4DCA-A10E-66E58D4AC8EB}"/>
          </ac:spMkLst>
        </pc:spChg>
        <pc:spChg chg="add">
          <ac:chgData name="Cristian Chilipirea" userId="34ab170da5908fc4" providerId="LiveId" clId="{8D7DEDE3-80AA-4184-B7F9-7AE18451EC3E}" dt="2019-10-06T17:45:36.574" v="187"/>
          <ac:spMkLst>
            <pc:docMk/>
            <pc:sldMk cId="1341029990" sldId="496"/>
            <ac:spMk id="67" creationId="{234F141C-0AF0-4CCD-988B-04AA28A41E21}"/>
          </ac:spMkLst>
        </pc:spChg>
        <pc:spChg chg="add">
          <ac:chgData name="Cristian Chilipirea" userId="34ab170da5908fc4" providerId="LiveId" clId="{8D7DEDE3-80AA-4184-B7F9-7AE18451EC3E}" dt="2019-10-06T17:45:36.574" v="187"/>
          <ac:spMkLst>
            <pc:docMk/>
            <pc:sldMk cId="1341029990" sldId="496"/>
            <ac:spMk id="68" creationId="{8CBF788E-4785-4C53-A4AA-B372861DFD8C}"/>
          </ac:spMkLst>
        </pc:spChg>
        <pc:spChg chg="add">
          <ac:chgData name="Cristian Chilipirea" userId="34ab170da5908fc4" providerId="LiveId" clId="{8D7DEDE3-80AA-4184-B7F9-7AE18451EC3E}" dt="2019-10-06T17:45:36.574" v="187"/>
          <ac:spMkLst>
            <pc:docMk/>
            <pc:sldMk cId="1341029990" sldId="496"/>
            <ac:spMk id="69" creationId="{7125E8D9-BF95-4374-908C-D265BC8756B9}"/>
          </ac:spMkLst>
        </pc:spChg>
        <pc:spChg chg="add">
          <ac:chgData name="Cristian Chilipirea" userId="34ab170da5908fc4" providerId="LiveId" clId="{8D7DEDE3-80AA-4184-B7F9-7AE18451EC3E}" dt="2019-10-06T17:45:36.574" v="187"/>
          <ac:spMkLst>
            <pc:docMk/>
            <pc:sldMk cId="1341029990" sldId="496"/>
            <ac:spMk id="70" creationId="{75C622E8-C3E4-46EE-820A-CF13EFE85FE3}"/>
          </ac:spMkLst>
        </pc:spChg>
        <pc:spChg chg="add">
          <ac:chgData name="Cristian Chilipirea" userId="34ab170da5908fc4" providerId="LiveId" clId="{8D7DEDE3-80AA-4184-B7F9-7AE18451EC3E}" dt="2019-10-06T17:45:36.574" v="187"/>
          <ac:spMkLst>
            <pc:docMk/>
            <pc:sldMk cId="1341029990" sldId="496"/>
            <ac:spMk id="87" creationId="{EA6C3932-A36F-4485-9A37-ABD29C49AD7D}"/>
          </ac:spMkLst>
        </pc:spChg>
        <pc:spChg chg="add">
          <ac:chgData name="Cristian Chilipirea" userId="34ab170da5908fc4" providerId="LiveId" clId="{8D7DEDE3-80AA-4184-B7F9-7AE18451EC3E}" dt="2019-10-06T17:45:36.574" v="187"/>
          <ac:spMkLst>
            <pc:docMk/>
            <pc:sldMk cId="1341029990" sldId="496"/>
            <ac:spMk id="88" creationId="{BDDDA3F7-DB22-4E68-974D-646105877AE2}"/>
          </ac:spMkLst>
        </pc:spChg>
        <pc:grpChg chg="add del">
          <ac:chgData name="Cristian Chilipirea" userId="34ab170da5908fc4" providerId="LiveId" clId="{8D7DEDE3-80AA-4184-B7F9-7AE18451EC3E}" dt="2019-10-06T17:45:36.549" v="186"/>
          <ac:grpSpMkLst>
            <pc:docMk/>
            <pc:sldMk cId="1341029990" sldId="496"/>
            <ac:grpSpMk id="6" creationId="{5B22AA17-F864-4843-8978-7FB9E41D4075}"/>
          </ac:grpSpMkLst>
        </pc:grpChg>
        <pc:grpChg chg="add del">
          <ac:chgData name="Cristian Chilipirea" userId="34ab170da5908fc4" providerId="LiveId" clId="{8D7DEDE3-80AA-4184-B7F9-7AE18451EC3E}" dt="2019-10-06T17:45:36.549" v="186"/>
          <ac:grpSpMkLst>
            <pc:docMk/>
            <pc:sldMk cId="1341029990" sldId="496"/>
            <ac:grpSpMk id="10" creationId="{837AF2CC-DEA9-49BE-B548-AB8FFDC6BEA4}"/>
          </ac:grpSpMkLst>
        </pc:grpChg>
        <pc:grpChg chg="add del">
          <ac:chgData name="Cristian Chilipirea" userId="34ab170da5908fc4" providerId="LiveId" clId="{8D7DEDE3-80AA-4184-B7F9-7AE18451EC3E}" dt="2019-10-06T17:45:36.549" v="186"/>
          <ac:grpSpMkLst>
            <pc:docMk/>
            <pc:sldMk cId="1341029990" sldId="496"/>
            <ac:grpSpMk id="14" creationId="{3AA30C70-65B9-41A5-8F05-A404CC3DD0F2}"/>
          </ac:grpSpMkLst>
        </pc:grpChg>
        <pc:grpChg chg="add del">
          <ac:chgData name="Cristian Chilipirea" userId="34ab170da5908fc4" providerId="LiveId" clId="{8D7DEDE3-80AA-4184-B7F9-7AE18451EC3E}" dt="2019-10-06T17:45:36.549" v="186"/>
          <ac:grpSpMkLst>
            <pc:docMk/>
            <pc:sldMk cId="1341029990" sldId="496"/>
            <ac:grpSpMk id="18" creationId="{A474A0C5-1E50-4A6F-8A99-6B14A95418B2}"/>
          </ac:grpSpMkLst>
        </pc:grpChg>
        <pc:grpChg chg="add del">
          <ac:chgData name="Cristian Chilipirea" userId="34ab170da5908fc4" providerId="LiveId" clId="{8D7DEDE3-80AA-4184-B7F9-7AE18451EC3E}" dt="2019-10-06T17:45:36.549" v="186"/>
          <ac:grpSpMkLst>
            <pc:docMk/>
            <pc:sldMk cId="1341029990" sldId="496"/>
            <ac:grpSpMk id="27" creationId="{23E3411E-03CD-44E9-8470-799BCBA6A735}"/>
          </ac:grpSpMkLst>
        </pc:grpChg>
        <pc:grpChg chg="add">
          <ac:chgData name="Cristian Chilipirea" userId="34ab170da5908fc4" providerId="LiveId" clId="{8D7DEDE3-80AA-4184-B7F9-7AE18451EC3E}" dt="2019-10-06T17:45:36.574" v="187"/>
          <ac:grpSpMkLst>
            <pc:docMk/>
            <pc:sldMk cId="1341029990" sldId="496"/>
            <ac:grpSpMk id="50" creationId="{C9EB1C1D-8321-4E51-A0F0-0531D9B2E2D7}"/>
          </ac:grpSpMkLst>
        </pc:grpChg>
        <pc:grpChg chg="add">
          <ac:chgData name="Cristian Chilipirea" userId="34ab170da5908fc4" providerId="LiveId" clId="{8D7DEDE3-80AA-4184-B7F9-7AE18451EC3E}" dt="2019-10-06T17:45:36.574" v="187"/>
          <ac:grpSpMkLst>
            <pc:docMk/>
            <pc:sldMk cId="1341029990" sldId="496"/>
            <ac:grpSpMk id="54" creationId="{4EDF0686-B02D-4826-8FDA-06E54CDC3F6E}"/>
          </ac:grpSpMkLst>
        </pc:grpChg>
        <pc:grpChg chg="add">
          <ac:chgData name="Cristian Chilipirea" userId="34ab170da5908fc4" providerId="LiveId" clId="{8D7DEDE3-80AA-4184-B7F9-7AE18451EC3E}" dt="2019-10-06T17:45:36.574" v="187"/>
          <ac:grpSpMkLst>
            <pc:docMk/>
            <pc:sldMk cId="1341029990" sldId="496"/>
            <ac:grpSpMk id="58" creationId="{0E705E0D-92FE-4F45-8119-0DCB7599E3FC}"/>
          </ac:grpSpMkLst>
        </pc:grpChg>
        <pc:grpChg chg="add">
          <ac:chgData name="Cristian Chilipirea" userId="34ab170da5908fc4" providerId="LiveId" clId="{8D7DEDE3-80AA-4184-B7F9-7AE18451EC3E}" dt="2019-10-06T17:45:36.574" v="187"/>
          <ac:grpSpMkLst>
            <pc:docMk/>
            <pc:sldMk cId="1341029990" sldId="496"/>
            <ac:grpSpMk id="62" creationId="{681356B2-A27B-4EA5-90BC-65843511C707}"/>
          </ac:grpSpMkLst>
        </pc:grpChg>
        <pc:grpChg chg="add">
          <ac:chgData name="Cristian Chilipirea" userId="34ab170da5908fc4" providerId="LiveId" clId="{8D7DEDE3-80AA-4184-B7F9-7AE18451EC3E}" dt="2019-10-06T17:45:36.574" v="187"/>
          <ac:grpSpMkLst>
            <pc:docMk/>
            <pc:sldMk cId="1341029990" sldId="496"/>
            <ac:grpSpMk id="71" creationId="{F7B70947-E352-4A18-B5B1-DA7502407657}"/>
          </ac:grpSpMkLst>
        </pc:grpChg>
        <pc:cxnChg chg="add del">
          <ac:chgData name="Cristian Chilipirea" userId="34ab170da5908fc4" providerId="LiveId" clId="{8D7DEDE3-80AA-4184-B7F9-7AE18451EC3E}" dt="2019-10-06T17:45:36.549" v="186"/>
          <ac:cxnSpMkLst>
            <pc:docMk/>
            <pc:sldMk cId="1341029990" sldId="496"/>
            <ac:cxnSpMk id="45" creationId="{68E66C0D-BD5A-4D16-9FFB-FB7EF721FAF2}"/>
          </ac:cxnSpMkLst>
        </pc:cxnChg>
        <pc:cxnChg chg="add del">
          <ac:chgData name="Cristian Chilipirea" userId="34ab170da5908fc4" providerId="LiveId" clId="{8D7DEDE3-80AA-4184-B7F9-7AE18451EC3E}" dt="2019-10-06T17:45:36.549" v="186"/>
          <ac:cxnSpMkLst>
            <pc:docMk/>
            <pc:sldMk cId="1341029990" sldId="496"/>
            <ac:cxnSpMk id="46" creationId="{63D498B2-5D24-4352-9D6E-B77C9914CED9}"/>
          </ac:cxnSpMkLst>
        </pc:cxnChg>
        <pc:cxnChg chg="add del">
          <ac:chgData name="Cristian Chilipirea" userId="34ab170da5908fc4" providerId="LiveId" clId="{8D7DEDE3-80AA-4184-B7F9-7AE18451EC3E}" dt="2019-10-06T17:45:36.549" v="186"/>
          <ac:cxnSpMkLst>
            <pc:docMk/>
            <pc:sldMk cId="1341029990" sldId="496"/>
            <ac:cxnSpMk id="47" creationId="{B36ACFEE-D76B-4208-B85B-664D21E224B5}"/>
          </ac:cxnSpMkLst>
        </pc:cxnChg>
        <pc:cxnChg chg="add">
          <ac:chgData name="Cristian Chilipirea" userId="34ab170da5908fc4" providerId="LiveId" clId="{8D7DEDE3-80AA-4184-B7F9-7AE18451EC3E}" dt="2019-10-06T17:45:36.574" v="187"/>
          <ac:cxnSpMkLst>
            <pc:docMk/>
            <pc:sldMk cId="1341029990" sldId="496"/>
            <ac:cxnSpMk id="89" creationId="{25D90F46-9129-4C27-BE31-6BDE39AA1C07}"/>
          </ac:cxnSpMkLst>
        </pc:cxnChg>
        <pc:cxnChg chg="add">
          <ac:chgData name="Cristian Chilipirea" userId="34ab170da5908fc4" providerId="LiveId" clId="{8D7DEDE3-80AA-4184-B7F9-7AE18451EC3E}" dt="2019-10-06T17:45:36.574" v="187"/>
          <ac:cxnSpMkLst>
            <pc:docMk/>
            <pc:sldMk cId="1341029990" sldId="496"/>
            <ac:cxnSpMk id="90" creationId="{4E9FD37F-4E24-416E-8A7E-C460F132FF71}"/>
          </ac:cxnSpMkLst>
        </pc:cxnChg>
        <pc:cxnChg chg="add">
          <ac:chgData name="Cristian Chilipirea" userId="34ab170da5908fc4" providerId="LiveId" clId="{8D7DEDE3-80AA-4184-B7F9-7AE18451EC3E}" dt="2019-10-06T17:45:36.574" v="187"/>
          <ac:cxnSpMkLst>
            <pc:docMk/>
            <pc:sldMk cId="1341029990" sldId="496"/>
            <ac:cxnSpMk id="91" creationId="{56210D31-429D-4BE0-B9A1-256F202480DD}"/>
          </ac:cxnSpMkLst>
        </pc:cxnChg>
      </pc:sldChg>
      <pc:sldChg chg="addSp delSp modSp add modAnim">
        <pc:chgData name="Cristian Chilipirea" userId="34ab170da5908fc4" providerId="LiveId" clId="{8D7DEDE3-80AA-4184-B7F9-7AE18451EC3E}" dt="2019-10-06T17:46:02.922" v="196" actId="1076"/>
        <pc:sldMkLst>
          <pc:docMk/>
          <pc:sldMk cId="152564301" sldId="497"/>
        </pc:sldMkLst>
        <pc:spChg chg="mod">
          <ac:chgData name="Cristian Chilipirea" userId="34ab170da5908fc4" providerId="LiveId" clId="{8D7DEDE3-80AA-4184-B7F9-7AE18451EC3E}" dt="2019-10-06T17:45:44.727" v="189"/>
          <ac:spMkLst>
            <pc:docMk/>
            <pc:sldMk cId="152564301" sldId="497"/>
            <ac:spMk id="2" creationId="{9896C12C-59D9-4D8C-8F4B-BD2A3560919C}"/>
          </ac:spMkLst>
        </pc:spChg>
        <pc:spChg chg="del">
          <ac:chgData name="Cristian Chilipirea" userId="34ab170da5908fc4" providerId="LiveId" clId="{8D7DEDE3-80AA-4184-B7F9-7AE18451EC3E}" dt="2019-10-06T17:45:50.736" v="190" actId="478"/>
          <ac:spMkLst>
            <pc:docMk/>
            <pc:sldMk cId="152564301" sldId="497"/>
            <ac:spMk id="3" creationId="{CDAC9110-9A6A-4B6B-8F0A-9AB883767DC0}"/>
          </ac:spMkLst>
        </pc:spChg>
        <pc:spChg chg="add del">
          <ac:chgData name="Cristian Chilipirea" userId="34ab170da5908fc4" providerId="LiveId" clId="{8D7DEDE3-80AA-4184-B7F9-7AE18451EC3E}" dt="2019-10-06T17:45:53.019" v="192"/>
          <ac:spMkLst>
            <pc:docMk/>
            <pc:sldMk cId="152564301" sldId="497"/>
            <ac:spMk id="4" creationId="{E523D956-DC3B-4CD5-B335-DE5F0737D11F}"/>
          </ac:spMkLst>
        </pc:spChg>
        <pc:spChg chg="add mod">
          <ac:chgData name="Cristian Chilipirea" userId="34ab170da5908fc4" providerId="LiveId" clId="{8D7DEDE3-80AA-4184-B7F9-7AE18451EC3E}" dt="2019-10-06T17:46:02.922" v="196" actId="1076"/>
          <ac:spMkLst>
            <pc:docMk/>
            <pc:sldMk cId="152564301" sldId="497"/>
            <ac:spMk id="5" creationId="{A446CDD6-3976-4590-8B1F-1615237CD938}"/>
          </ac:spMkLst>
        </pc:spChg>
      </pc:sldChg>
      <pc:sldChg chg="del">
        <pc:chgData name="Cristian Chilipirea" userId="34ab170da5908fc4" providerId="LiveId" clId="{8D7DEDE3-80AA-4184-B7F9-7AE18451EC3E}" dt="2019-10-06T17:41:01.608" v="1" actId="2696"/>
        <pc:sldMkLst>
          <pc:docMk/>
          <pc:sldMk cId="2850693201" sldId="498"/>
        </pc:sldMkLst>
      </pc:sldChg>
      <pc:sldChg chg="addSp delSp modSp add">
        <pc:chgData name="Cristian Chilipirea" userId="34ab170da5908fc4" providerId="LiveId" clId="{8D7DEDE3-80AA-4184-B7F9-7AE18451EC3E}" dt="2019-10-06T17:46:26.302" v="207" actId="1076"/>
        <pc:sldMkLst>
          <pc:docMk/>
          <pc:sldMk cId="3733676236" sldId="498"/>
        </pc:sldMkLst>
        <pc:spChg chg="del">
          <ac:chgData name="Cristian Chilipirea" userId="34ab170da5908fc4" providerId="LiveId" clId="{8D7DEDE3-80AA-4184-B7F9-7AE18451EC3E}" dt="2019-10-06T17:46:13.764" v="198" actId="478"/>
          <ac:spMkLst>
            <pc:docMk/>
            <pc:sldMk cId="3733676236" sldId="498"/>
            <ac:spMk id="2" creationId="{82CA8193-848A-4F34-B95A-69A7507072F1}"/>
          </ac:spMkLst>
        </pc:spChg>
        <pc:spChg chg="del">
          <ac:chgData name="Cristian Chilipirea" userId="34ab170da5908fc4" providerId="LiveId" clId="{8D7DEDE3-80AA-4184-B7F9-7AE18451EC3E}" dt="2019-10-06T17:46:16.064" v="199" actId="478"/>
          <ac:spMkLst>
            <pc:docMk/>
            <pc:sldMk cId="3733676236" sldId="498"/>
            <ac:spMk id="3" creationId="{9F390CE0-91C8-48B5-B17A-2C4911B1B0EB}"/>
          </ac:spMkLst>
        </pc:spChg>
        <pc:spChg chg="add del mod">
          <ac:chgData name="Cristian Chilipirea" userId="34ab170da5908fc4" providerId="LiveId" clId="{8D7DEDE3-80AA-4184-B7F9-7AE18451EC3E}" dt="2019-10-06T17:46:21.355" v="203"/>
          <ac:spMkLst>
            <pc:docMk/>
            <pc:sldMk cId="3733676236" sldId="498"/>
            <ac:spMk id="4" creationId="{9D9F6169-5D1E-4AAD-8E02-6BCAB040FDEE}"/>
          </ac:spMkLst>
        </pc:spChg>
        <pc:spChg chg="add del">
          <ac:chgData name="Cristian Chilipirea" userId="34ab170da5908fc4" providerId="LiveId" clId="{8D7DEDE3-80AA-4184-B7F9-7AE18451EC3E}" dt="2019-10-06T17:46:23.592" v="205"/>
          <ac:spMkLst>
            <pc:docMk/>
            <pc:sldMk cId="3733676236" sldId="498"/>
            <ac:spMk id="5" creationId="{89D193FE-165B-454C-9F7B-E90FBFE134E4}"/>
          </ac:spMkLst>
        </pc:spChg>
        <pc:spChg chg="add mod">
          <ac:chgData name="Cristian Chilipirea" userId="34ab170da5908fc4" providerId="LiveId" clId="{8D7DEDE3-80AA-4184-B7F9-7AE18451EC3E}" dt="2019-10-06T17:46:26.302" v="207" actId="1076"/>
          <ac:spMkLst>
            <pc:docMk/>
            <pc:sldMk cId="3733676236" sldId="498"/>
            <ac:spMk id="6" creationId="{4EF956AC-2A30-49FD-A716-41454E0AA662}"/>
          </ac:spMkLst>
        </pc:spChg>
      </pc:sldChg>
      <pc:sldChg chg="addSp delSp modSp add modAnim">
        <pc:chgData name="Cristian Chilipirea" userId="34ab170da5908fc4" providerId="LiveId" clId="{8D7DEDE3-80AA-4184-B7F9-7AE18451EC3E}" dt="2019-10-06T17:46:50.451" v="216" actId="1076"/>
        <pc:sldMkLst>
          <pc:docMk/>
          <pc:sldMk cId="3990504236" sldId="499"/>
        </pc:sldMkLst>
        <pc:spChg chg="del">
          <ac:chgData name="Cristian Chilipirea" userId="34ab170da5908fc4" providerId="LiveId" clId="{8D7DEDE3-80AA-4184-B7F9-7AE18451EC3E}" dt="2019-10-06T17:46:37.935" v="209" actId="478"/>
          <ac:spMkLst>
            <pc:docMk/>
            <pc:sldMk cId="3990504236" sldId="499"/>
            <ac:spMk id="2" creationId="{DCD9DAE4-D2DF-4B3F-B572-5868D04FDF1E}"/>
          </ac:spMkLst>
        </pc:spChg>
        <pc:spChg chg="del">
          <ac:chgData name="Cristian Chilipirea" userId="34ab170da5908fc4" providerId="LiveId" clId="{8D7DEDE3-80AA-4184-B7F9-7AE18451EC3E}" dt="2019-10-06T17:46:39.280" v="210" actId="478"/>
          <ac:spMkLst>
            <pc:docMk/>
            <pc:sldMk cId="3990504236" sldId="499"/>
            <ac:spMk id="3" creationId="{A00CCF92-A4C4-492C-BD85-BC791DFAEEC7}"/>
          </ac:spMkLst>
        </pc:spChg>
        <pc:spChg chg="add del">
          <ac:chgData name="Cristian Chilipirea" userId="34ab170da5908fc4" providerId="LiveId" clId="{8D7DEDE3-80AA-4184-B7F9-7AE18451EC3E}" dt="2019-10-06T17:46:42.731" v="212"/>
          <ac:spMkLst>
            <pc:docMk/>
            <pc:sldMk cId="3990504236" sldId="499"/>
            <ac:spMk id="4" creationId="{F77A2D76-8F9C-4E42-8FC9-DD4A9A69DC45}"/>
          </ac:spMkLst>
        </pc:spChg>
        <pc:spChg chg="add mod">
          <ac:chgData name="Cristian Chilipirea" userId="34ab170da5908fc4" providerId="LiveId" clId="{8D7DEDE3-80AA-4184-B7F9-7AE18451EC3E}" dt="2019-10-06T17:46:50.451" v="216" actId="1076"/>
          <ac:spMkLst>
            <pc:docMk/>
            <pc:sldMk cId="3990504236" sldId="499"/>
            <ac:spMk id="5" creationId="{51579545-45B1-4F3D-A5B4-52C6D785D614}"/>
          </ac:spMkLst>
        </pc:spChg>
      </pc:sldChg>
      <pc:sldChg chg="del">
        <pc:chgData name="Cristian Chilipirea" userId="34ab170da5908fc4" providerId="LiveId" clId="{8D7DEDE3-80AA-4184-B7F9-7AE18451EC3E}" dt="2019-10-06T17:41:04.378" v="17" actId="2696"/>
        <pc:sldMkLst>
          <pc:docMk/>
          <pc:sldMk cId="1523895393" sldId="500"/>
        </pc:sldMkLst>
      </pc:sldChg>
      <pc:sldChg chg="addSp delSp modSp add">
        <pc:chgData name="Cristian Chilipirea" userId="34ab170da5908fc4" providerId="LiveId" clId="{8D7DEDE3-80AA-4184-B7F9-7AE18451EC3E}" dt="2019-10-06T17:47:10.608" v="224" actId="1076"/>
        <pc:sldMkLst>
          <pc:docMk/>
          <pc:sldMk cId="4007712790" sldId="500"/>
        </pc:sldMkLst>
        <pc:spChg chg="del">
          <ac:chgData name="Cristian Chilipirea" userId="34ab170da5908fc4" providerId="LiveId" clId="{8D7DEDE3-80AA-4184-B7F9-7AE18451EC3E}" dt="2019-10-06T17:46:58.956" v="218" actId="478"/>
          <ac:spMkLst>
            <pc:docMk/>
            <pc:sldMk cId="4007712790" sldId="500"/>
            <ac:spMk id="2" creationId="{0A7CC89C-2FE7-4EE7-8CCC-2E3690254F6D}"/>
          </ac:spMkLst>
        </pc:spChg>
        <pc:spChg chg="del">
          <ac:chgData name="Cristian Chilipirea" userId="34ab170da5908fc4" providerId="LiveId" clId="{8D7DEDE3-80AA-4184-B7F9-7AE18451EC3E}" dt="2019-10-06T17:47:00.355" v="219" actId="478"/>
          <ac:spMkLst>
            <pc:docMk/>
            <pc:sldMk cId="4007712790" sldId="500"/>
            <ac:spMk id="3" creationId="{FC368CCF-780C-4431-A56F-A8FEA049503F}"/>
          </ac:spMkLst>
        </pc:spChg>
        <pc:spChg chg="add del">
          <ac:chgData name="Cristian Chilipirea" userId="34ab170da5908fc4" providerId="LiveId" clId="{8D7DEDE3-80AA-4184-B7F9-7AE18451EC3E}" dt="2019-10-06T17:47:04.007" v="221"/>
          <ac:spMkLst>
            <pc:docMk/>
            <pc:sldMk cId="4007712790" sldId="500"/>
            <ac:spMk id="4" creationId="{ABDB8BB7-D5E6-422B-AED8-93B380E73A0E}"/>
          </ac:spMkLst>
        </pc:spChg>
        <pc:spChg chg="add mod">
          <ac:chgData name="Cristian Chilipirea" userId="34ab170da5908fc4" providerId="LiveId" clId="{8D7DEDE3-80AA-4184-B7F9-7AE18451EC3E}" dt="2019-10-06T17:47:10.608" v="224" actId="1076"/>
          <ac:spMkLst>
            <pc:docMk/>
            <pc:sldMk cId="4007712790" sldId="500"/>
            <ac:spMk id="5" creationId="{DC28271F-20F9-44B8-AB05-0CEE115025DB}"/>
          </ac:spMkLst>
        </pc:spChg>
      </pc:sldChg>
      <pc:sldChg chg="addSp delSp modSp add">
        <pc:chgData name="Cristian Chilipirea" userId="34ab170da5908fc4" providerId="LiveId" clId="{8D7DEDE3-80AA-4184-B7F9-7AE18451EC3E}" dt="2019-10-06T17:47:28.929" v="231" actId="1076"/>
        <pc:sldMkLst>
          <pc:docMk/>
          <pc:sldMk cId="215342913" sldId="501"/>
        </pc:sldMkLst>
        <pc:spChg chg="mod">
          <ac:chgData name="Cristian Chilipirea" userId="34ab170da5908fc4" providerId="LiveId" clId="{8D7DEDE3-80AA-4184-B7F9-7AE18451EC3E}" dt="2019-10-06T17:47:19.711" v="226"/>
          <ac:spMkLst>
            <pc:docMk/>
            <pc:sldMk cId="215342913" sldId="501"/>
            <ac:spMk id="2" creationId="{6814B2E1-522C-4D91-9C2F-1E5EF23A622D}"/>
          </ac:spMkLst>
        </pc:spChg>
        <pc:spChg chg="del">
          <ac:chgData name="Cristian Chilipirea" userId="34ab170da5908fc4" providerId="LiveId" clId="{8D7DEDE3-80AA-4184-B7F9-7AE18451EC3E}" dt="2019-10-06T17:47:24.848" v="227" actId="478"/>
          <ac:spMkLst>
            <pc:docMk/>
            <pc:sldMk cId="215342913" sldId="501"/>
            <ac:spMk id="3" creationId="{00BC03DF-8D0F-4028-A1BD-B381D3F71679}"/>
          </ac:spMkLst>
        </pc:spChg>
        <pc:spChg chg="add del">
          <ac:chgData name="Cristian Chilipirea" userId="34ab170da5908fc4" providerId="LiveId" clId="{8D7DEDE3-80AA-4184-B7F9-7AE18451EC3E}" dt="2019-10-06T17:47:27.318" v="229"/>
          <ac:spMkLst>
            <pc:docMk/>
            <pc:sldMk cId="215342913" sldId="501"/>
            <ac:spMk id="4" creationId="{41030634-792D-47BB-886F-E0317465FCFC}"/>
          </ac:spMkLst>
        </pc:spChg>
        <pc:spChg chg="add mod">
          <ac:chgData name="Cristian Chilipirea" userId="34ab170da5908fc4" providerId="LiveId" clId="{8D7DEDE3-80AA-4184-B7F9-7AE18451EC3E}" dt="2019-10-06T17:47:28.929" v="231" actId="1076"/>
          <ac:spMkLst>
            <pc:docMk/>
            <pc:sldMk cId="215342913" sldId="501"/>
            <ac:spMk id="5" creationId="{8EAC4C7E-2C9C-4C26-AEED-39ABDF652436}"/>
          </ac:spMkLst>
        </pc:spChg>
      </pc:sldChg>
      <pc:sldChg chg="del">
        <pc:chgData name="Cristian Chilipirea" userId="34ab170da5908fc4" providerId="LiveId" clId="{8D7DEDE3-80AA-4184-B7F9-7AE18451EC3E}" dt="2019-10-06T17:41:04.604" v="18" actId="2696"/>
        <pc:sldMkLst>
          <pc:docMk/>
          <pc:sldMk cId="1501301851" sldId="501"/>
        </pc:sldMkLst>
      </pc:sldChg>
      <pc:sldChg chg="del">
        <pc:chgData name="Cristian Chilipirea" userId="34ab170da5908fc4" providerId="LiveId" clId="{8D7DEDE3-80AA-4184-B7F9-7AE18451EC3E}" dt="2019-10-06T17:41:02.030" v="4" actId="2696"/>
        <pc:sldMkLst>
          <pc:docMk/>
          <pc:sldMk cId="3057009429" sldId="502"/>
        </pc:sldMkLst>
      </pc:sldChg>
      <pc:sldChg chg="addSp delSp modSp add modAnim">
        <pc:chgData name="Cristian Chilipirea" userId="34ab170da5908fc4" providerId="LiveId" clId="{8D7DEDE3-80AA-4184-B7F9-7AE18451EC3E}" dt="2019-10-06T17:47:59.160" v="237"/>
        <pc:sldMkLst>
          <pc:docMk/>
          <pc:sldMk cId="4086428221" sldId="502"/>
        </pc:sldMkLst>
        <pc:spChg chg="mod">
          <ac:chgData name="Cristian Chilipirea" userId="34ab170da5908fc4" providerId="LiveId" clId="{8D7DEDE3-80AA-4184-B7F9-7AE18451EC3E}" dt="2019-10-06T17:47:49.422" v="233"/>
          <ac:spMkLst>
            <pc:docMk/>
            <pc:sldMk cId="4086428221" sldId="502"/>
            <ac:spMk id="2" creationId="{A679C502-16B3-4583-9376-27B275DA8FD8}"/>
          </ac:spMkLst>
        </pc:spChg>
        <pc:spChg chg="del">
          <ac:chgData name="Cristian Chilipirea" userId="34ab170da5908fc4" providerId="LiveId" clId="{8D7DEDE3-80AA-4184-B7F9-7AE18451EC3E}" dt="2019-10-06T17:47:52.629" v="234" actId="478"/>
          <ac:spMkLst>
            <pc:docMk/>
            <pc:sldMk cId="4086428221" sldId="502"/>
            <ac:spMk id="3" creationId="{89601540-528F-4165-B5A5-B61E9CB7CB7C}"/>
          </ac:spMkLst>
        </pc:spChg>
        <pc:spChg chg="add del">
          <ac:chgData name="Cristian Chilipirea" userId="34ab170da5908fc4" providerId="LiveId" clId="{8D7DEDE3-80AA-4184-B7F9-7AE18451EC3E}" dt="2019-10-06T17:47:59.150" v="236"/>
          <ac:spMkLst>
            <pc:docMk/>
            <pc:sldMk cId="4086428221" sldId="502"/>
            <ac:spMk id="4" creationId="{A3088D0C-AE26-4046-B25B-3F3DAC92C26E}"/>
          </ac:spMkLst>
        </pc:spChg>
        <pc:spChg chg="add">
          <ac:chgData name="Cristian Chilipirea" userId="34ab170da5908fc4" providerId="LiveId" clId="{8D7DEDE3-80AA-4184-B7F9-7AE18451EC3E}" dt="2019-10-06T17:47:59.160" v="237"/>
          <ac:spMkLst>
            <pc:docMk/>
            <pc:sldMk cId="4086428221" sldId="502"/>
            <ac:spMk id="5" creationId="{265D5948-A0D8-484C-B5AC-67652399549E}"/>
          </ac:spMkLst>
        </pc:spChg>
      </pc:sldChg>
      <pc:sldChg chg="del">
        <pc:chgData name="Cristian Chilipirea" userId="34ab170da5908fc4" providerId="LiveId" clId="{8D7DEDE3-80AA-4184-B7F9-7AE18451EC3E}" dt="2019-10-06T17:41:02.428" v="7" actId="2696"/>
        <pc:sldMkLst>
          <pc:docMk/>
          <pc:sldMk cId="1013673347" sldId="503"/>
        </pc:sldMkLst>
      </pc:sldChg>
      <pc:sldChg chg="addSp delSp modSp add">
        <pc:chgData name="Cristian Chilipirea" userId="34ab170da5908fc4" providerId="LiveId" clId="{8D7DEDE3-80AA-4184-B7F9-7AE18451EC3E}" dt="2019-10-06T17:48:28.804" v="244" actId="1076"/>
        <pc:sldMkLst>
          <pc:docMk/>
          <pc:sldMk cId="2561944996" sldId="503"/>
        </pc:sldMkLst>
        <pc:spChg chg="mod">
          <ac:chgData name="Cristian Chilipirea" userId="34ab170da5908fc4" providerId="LiveId" clId="{8D7DEDE3-80AA-4184-B7F9-7AE18451EC3E}" dt="2019-10-06T17:48:17.245" v="239"/>
          <ac:spMkLst>
            <pc:docMk/>
            <pc:sldMk cId="2561944996" sldId="503"/>
            <ac:spMk id="2" creationId="{E2D95880-4BEF-413E-8EE4-CBF3233A9412}"/>
          </ac:spMkLst>
        </pc:spChg>
        <pc:spChg chg="del">
          <ac:chgData name="Cristian Chilipirea" userId="34ab170da5908fc4" providerId="LiveId" clId="{8D7DEDE3-80AA-4184-B7F9-7AE18451EC3E}" dt="2019-10-06T17:48:19.104" v="240" actId="478"/>
          <ac:spMkLst>
            <pc:docMk/>
            <pc:sldMk cId="2561944996" sldId="503"/>
            <ac:spMk id="3" creationId="{3276BFA0-4C90-4C3C-B1E9-467ACE1322D5}"/>
          </ac:spMkLst>
        </pc:spChg>
        <pc:spChg chg="add del">
          <ac:chgData name="Cristian Chilipirea" userId="34ab170da5908fc4" providerId="LiveId" clId="{8D7DEDE3-80AA-4184-B7F9-7AE18451EC3E}" dt="2019-10-06T17:48:26.024" v="242"/>
          <ac:spMkLst>
            <pc:docMk/>
            <pc:sldMk cId="2561944996" sldId="503"/>
            <ac:spMk id="4" creationId="{206DCA34-B50A-4CDB-A2F7-9BF6A277069B}"/>
          </ac:spMkLst>
        </pc:spChg>
        <pc:spChg chg="add mod">
          <ac:chgData name="Cristian Chilipirea" userId="34ab170da5908fc4" providerId="LiveId" clId="{8D7DEDE3-80AA-4184-B7F9-7AE18451EC3E}" dt="2019-10-06T17:48:28.804" v="244" actId="1076"/>
          <ac:spMkLst>
            <pc:docMk/>
            <pc:sldMk cId="2561944996" sldId="503"/>
            <ac:spMk id="5" creationId="{494B96C4-A8DD-43FA-B0CB-730B113A9143}"/>
          </ac:spMkLst>
        </pc:spChg>
      </pc:sldChg>
      <pc:sldChg chg="addSp delSp modSp add modAnim">
        <pc:chgData name="Cristian Chilipirea" userId="34ab170da5908fc4" providerId="LiveId" clId="{8D7DEDE3-80AA-4184-B7F9-7AE18451EC3E}" dt="2019-10-06T17:49:18.286" v="257" actId="1076"/>
        <pc:sldMkLst>
          <pc:docMk/>
          <pc:sldMk cId="3155671206" sldId="504"/>
        </pc:sldMkLst>
        <pc:spChg chg="mod">
          <ac:chgData name="Cristian Chilipirea" userId="34ab170da5908fc4" providerId="LiveId" clId="{8D7DEDE3-80AA-4184-B7F9-7AE18451EC3E}" dt="2019-10-06T17:49:05.345" v="246"/>
          <ac:spMkLst>
            <pc:docMk/>
            <pc:sldMk cId="3155671206" sldId="504"/>
            <ac:spMk id="2" creationId="{7A3A1B93-9BD9-42C2-A074-CE57D1D7C921}"/>
          </ac:spMkLst>
        </pc:spChg>
        <pc:spChg chg="del">
          <ac:chgData name="Cristian Chilipirea" userId="34ab170da5908fc4" providerId="LiveId" clId="{8D7DEDE3-80AA-4184-B7F9-7AE18451EC3E}" dt="2019-10-06T17:49:09.799" v="247" actId="478"/>
          <ac:spMkLst>
            <pc:docMk/>
            <pc:sldMk cId="3155671206" sldId="504"/>
            <ac:spMk id="3" creationId="{7FE132D1-FB93-47AD-A2B1-191E6B780E31}"/>
          </ac:spMkLst>
        </pc:spChg>
        <pc:spChg chg="add del mod">
          <ac:chgData name="Cristian Chilipirea" userId="34ab170da5908fc4" providerId="LiveId" clId="{8D7DEDE3-80AA-4184-B7F9-7AE18451EC3E}" dt="2019-10-06T17:49:14.752" v="252"/>
          <ac:spMkLst>
            <pc:docMk/>
            <pc:sldMk cId="3155671206" sldId="504"/>
            <ac:spMk id="4" creationId="{213E8BCB-F51A-436A-8AF7-B19ED3684278}"/>
          </ac:spMkLst>
        </pc:spChg>
        <pc:spChg chg="add del mod">
          <ac:chgData name="Cristian Chilipirea" userId="34ab170da5908fc4" providerId="LiveId" clId="{8D7DEDE3-80AA-4184-B7F9-7AE18451EC3E}" dt="2019-10-06T17:49:16.849" v="255"/>
          <ac:spMkLst>
            <pc:docMk/>
            <pc:sldMk cId="3155671206" sldId="504"/>
            <ac:spMk id="5" creationId="{940B16C1-3937-47B2-930D-606BAF89E00D}"/>
          </ac:spMkLst>
        </pc:spChg>
        <pc:spChg chg="add mod">
          <ac:chgData name="Cristian Chilipirea" userId="34ab170da5908fc4" providerId="LiveId" clId="{8D7DEDE3-80AA-4184-B7F9-7AE18451EC3E}" dt="2019-10-06T17:49:18.286" v="257" actId="1076"/>
          <ac:spMkLst>
            <pc:docMk/>
            <pc:sldMk cId="3155671206" sldId="504"/>
            <ac:spMk id="6" creationId="{E17A2174-9C33-48DA-A7BE-C39C987CE316}"/>
          </ac:spMkLst>
        </pc:spChg>
      </pc:sldChg>
      <pc:sldChg chg="addSp delSp modSp add">
        <pc:chgData name="Cristian Chilipirea" userId="34ab170da5908fc4" providerId="LiveId" clId="{8D7DEDE3-80AA-4184-B7F9-7AE18451EC3E}" dt="2019-10-06T17:49:31.204" v="263"/>
        <pc:sldMkLst>
          <pc:docMk/>
          <pc:sldMk cId="2699375114" sldId="505"/>
        </pc:sldMkLst>
        <pc:spChg chg="mod">
          <ac:chgData name="Cristian Chilipirea" userId="34ab170da5908fc4" providerId="LiveId" clId="{8D7DEDE3-80AA-4184-B7F9-7AE18451EC3E}" dt="2019-10-06T17:49:24.097" v="259"/>
          <ac:spMkLst>
            <pc:docMk/>
            <pc:sldMk cId="2699375114" sldId="505"/>
            <ac:spMk id="2" creationId="{15D21F38-4440-4592-9330-43A6F0D0E00B}"/>
          </ac:spMkLst>
        </pc:spChg>
        <pc:spChg chg="del">
          <ac:chgData name="Cristian Chilipirea" userId="34ab170da5908fc4" providerId="LiveId" clId="{8D7DEDE3-80AA-4184-B7F9-7AE18451EC3E}" dt="2019-10-06T17:49:25.736" v="260" actId="478"/>
          <ac:spMkLst>
            <pc:docMk/>
            <pc:sldMk cId="2699375114" sldId="505"/>
            <ac:spMk id="3" creationId="{077130A8-B0E2-49C4-8A73-3D7402AD591E}"/>
          </ac:spMkLst>
        </pc:spChg>
        <pc:spChg chg="add del">
          <ac:chgData name="Cristian Chilipirea" userId="34ab170da5908fc4" providerId="LiveId" clId="{8D7DEDE3-80AA-4184-B7F9-7AE18451EC3E}" dt="2019-10-06T17:49:31.195" v="262"/>
          <ac:spMkLst>
            <pc:docMk/>
            <pc:sldMk cId="2699375114" sldId="505"/>
            <ac:spMk id="4" creationId="{6337EBF9-57B5-4A9E-9448-E10639922329}"/>
          </ac:spMkLst>
        </pc:spChg>
        <pc:spChg chg="add">
          <ac:chgData name="Cristian Chilipirea" userId="34ab170da5908fc4" providerId="LiveId" clId="{8D7DEDE3-80AA-4184-B7F9-7AE18451EC3E}" dt="2019-10-06T17:49:31.204" v="263"/>
          <ac:spMkLst>
            <pc:docMk/>
            <pc:sldMk cId="2699375114" sldId="505"/>
            <ac:spMk id="5" creationId="{379233E5-5C0B-487A-B499-7B50504A8008}"/>
          </ac:spMkLst>
        </pc:spChg>
      </pc:sldChg>
      <pc:sldChg chg="del">
        <pc:chgData name="Cristian Chilipirea" userId="34ab170da5908fc4" providerId="LiveId" clId="{8D7DEDE3-80AA-4184-B7F9-7AE18451EC3E}" dt="2019-10-06T17:41:02.674" v="9" actId="2696"/>
        <pc:sldMkLst>
          <pc:docMk/>
          <pc:sldMk cId="3381332427" sldId="506"/>
        </pc:sldMkLst>
      </pc:sldChg>
      <pc:sldChg chg="del">
        <pc:chgData name="Cristian Chilipirea" userId="34ab170da5908fc4" providerId="LiveId" clId="{8D7DEDE3-80AA-4184-B7F9-7AE18451EC3E}" dt="2019-10-06T17:41:04.836" v="19" actId="2696"/>
        <pc:sldMkLst>
          <pc:docMk/>
          <pc:sldMk cId="3162047561" sldId="508"/>
        </pc:sldMkLst>
      </pc:sldChg>
      <pc:sldChg chg="del">
        <pc:chgData name="Cristian Chilipirea" userId="34ab170da5908fc4" providerId="LiveId" clId="{8D7DEDE3-80AA-4184-B7F9-7AE18451EC3E}" dt="2019-10-06T17:41:05.539" v="22" actId="2696"/>
        <pc:sldMkLst>
          <pc:docMk/>
          <pc:sldMk cId="1653909499" sldId="509"/>
        </pc:sldMkLst>
      </pc:sldChg>
      <pc:sldChg chg="del">
        <pc:chgData name="Cristian Chilipirea" userId="34ab170da5908fc4" providerId="LiveId" clId="{8D7DEDE3-80AA-4184-B7F9-7AE18451EC3E}" dt="2019-10-06T17:41:05.757" v="23" actId="2696"/>
        <pc:sldMkLst>
          <pc:docMk/>
          <pc:sldMk cId="3608127337" sldId="510"/>
        </pc:sldMkLst>
      </pc:sldChg>
      <pc:sldChg chg="del">
        <pc:chgData name="Cristian Chilipirea" userId="34ab170da5908fc4" providerId="LiveId" clId="{8D7DEDE3-80AA-4184-B7F9-7AE18451EC3E}" dt="2019-10-06T17:41:06.088" v="26" actId="2696"/>
        <pc:sldMkLst>
          <pc:docMk/>
          <pc:sldMk cId="4042985229" sldId="511"/>
        </pc:sldMkLst>
      </pc:sldChg>
      <pc:sldChg chg="del">
        <pc:chgData name="Cristian Chilipirea" userId="34ab170da5908fc4" providerId="LiveId" clId="{8D7DEDE3-80AA-4184-B7F9-7AE18451EC3E}" dt="2019-10-06T17:41:07.229" v="31" actId="2696"/>
        <pc:sldMkLst>
          <pc:docMk/>
          <pc:sldMk cId="2727535347" sldId="512"/>
        </pc:sldMkLst>
      </pc:sldChg>
      <pc:sldChg chg="del">
        <pc:chgData name="Cristian Chilipirea" userId="34ab170da5908fc4" providerId="LiveId" clId="{8D7DEDE3-80AA-4184-B7F9-7AE18451EC3E}" dt="2019-10-06T17:41:05.946" v="24" actId="2696"/>
        <pc:sldMkLst>
          <pc:docMk/>
          <pc:sldMk cId="3285445849" sldId="513"/>
        </pc:sldMkLst>
      </pc:sldChg>
      <pc:sldChg chg="del">
        <pc:chgData name="Cristian Chilipirea" userId="34ab170da5908fc4" providerId="LiveId" clId="{8D7DEDE3-80AA-4184-B7F9-7AE18451EC3E}" dt="2019-10-06T17:41:06.064" v="25" actId="2696"/>
        <pc:sldMkLst>
          <pc:docMk/>
          <pc:sldMk cId="650840403" sldId="514"/>
        </pc:sldMkLst>
      </pc:sldChg>
      <pc:sldChg chg="del">
        <pc:chgData name="Cristian Chilipirea" userId="34ab170da5908fc4" providerId="LiveId" clId="{8D7DEDE3-80AA-4184-B7F9-7AE18451EC3E}" dt="2019-10-06T17:41:06.237" v="27" actId="2696"/>
        <pc:sldMkLst>
          <pc:docMk/>
          <pc:sldMk cId="2095946675" sldId="515"/>
        </pc:sldMkLst>
      </pc:sldChg>
      <pc:sldChg chg="del">
        <pc:chgData name="Cristian Chilipirea" userId="34ab170da5908fc4" providerId="LiveId" clId="{8D7DEDE3-80AA-4184-B7F9-7AE18451EC3E}" dt="2019-10-06T17:41:06.530" v="29" actId="2696"/>
        <pc:sldMkLst>
          <pc:docMk/>
          <pc:sldMk cId="1633443332" sldId="516"/>
        </pc:sldMkLst>
      </pc:sldChg>
      <pc:sldChg chg="del">
        <pc:chgData name="Cristian Chilipirea" userId="34ab170da5908fc4" providerId="LiveId" clId="{8D7DEDE3-80AA-4184-B7F9-7AE18451EC3E}" dt="2019-10-06T17:41:06.404" v="28" actId="2696"/>
        <pc:sldMkLst>
          <pc:docMk/>
          <pc:sldMk cId="3100481663" sldId="517"/>
        </pc:sldMkLst>
      </pc:sldChg>
      <pc:sldChg chg="del">
        <pc:chgData name="Cristian Chilipirea" userId="34ab170da5908fc4" providerId="LiveId" clId="{8D7DEDE3-80AA-4184-B7F9-7AE18451EC3E}" dt="2019-10-06T17:41:07.010" v="30" actId="2696"/>
        <pc:sldMkLst>
          <pc:docMk/>
          <pc:sldMk cId="3859228379" sldId="518"/>
        </pc:sldMkLst>
      </pc:sldChg>
      <pc:sldChg chg="del">
        <pc:chgData name="Cristian Chilipirea" userId="34ab170da5908fc4" providerId="LiveId" clId="{8D7DEDE3-80AA-4184-B7F9-7AE18451EC3E}" dt="2019-10-06T17:41:08.711" v="37" actId="2696"/>
        <pc:sldMkLst>
          <pc:docMk/>
          <pc:sldMk cId="1223463397" sldId="520"/>
        </pc:sldMkLst>
      </pc:sldChg>
      <pc:sldChg chg="del">
        <pc:chgData name="Cristian Chilipirea" userId="34ab170da5908fc4" providerId="LiveId" clId="{8D7DEDE3-80AA-4184-B7F9-7AE18451EC3E}" dt="2019-10-06T17:41:02.817" v="10" actId="2696"/>
        <pc:sldMkLst>
          <pc:docMk/>
          <pc:sldMk cId="193191226" sldId="523"/>
        </pc:sldMkLst>
      </pc:sldChg>
      <pc:sldChg chg="del">
        <pc:chgData name="Cristian Chilipirea" userId="34ab170da5908fc4" providerId="LiveId" clId="{8D7DEDE3-80AA-4184-B7F9-7AE18451EC3E}" dt="2019-10-06T17:41:02.945" v="11" actId="2696"/>
        <pc:sldMkLst>
          <pc:docMk/>
          <pc:sldMk cId="761323086" sldId="524"/>
        </pc:sldMkLst>
      </pc:sldChg>
      <pc:sldChg chg="del">
        <pc:chgData name="Cristian Chilipirea" userId="34ab170da5908fc4" providerId="LiveId" clId="{8D7DEDE3-80AA-4184-B7F9-7AE18451EC3E}" dt="2019-10-06T17:41:08.948" v="38" actId="2696"/>
        <pc:sldMkLst>
          <pc:docMk/>
          <pc:sldMk cId="2128174877" sldId="525"/>
        </pc:sldMkLst>
      </pc:sldChg>
      <pc:sldChg chg="del">
        <pc:chgData name="Cristian Chilipirea" userId="34ab170da5908fc4" providerId="LiveId" clId="{8D7DEDE3-80AA-4184-B7F9-7AE18451EC3E}" dt="2019-10-06T17:41:09.211" v="39" actId="2696"/>
        <pc:sldMkLst>
          <pc:docMk/>
          <pc:sldMk cId="384922801" sldId="526"/>
        </pc:sldMkLst>
      </pc:sldChg>
      <pc:sldChg chg="del">
        <pc:chgData name="Cristian Chilipirea" userId="34ab170da5908fc4" providerId="LiveId" clId="{8D7DEDE3-80AA-4184-B7F9-7AE18451EC3E}" dt="2019-10-06T17:41:10.478" v="46" actId="2696"/>
        <pc:sldMkLst>
          <pc:docMk/>
          <pc:sldMk cId="3314915467" sldId="527"/>
        </pc:sldMkLst>
      </pc:sldChg>
      <pc:sldChg chg="del">
        <pc:chgData name="Cristian Chilipirea" userId="34ab170da5908fc4" providerId="LiveId" clId="{8D7DEDE3-80AA-4184-B7F9-7AE18451EC3E}" dt="2019-10-06T17:41:10.144" v="44" actId="2696"/>
        <pc:sldMkLst>
          <pc:docMk/>
          <pc:sldMk cId="2683223940" sldId="528"/>
        </pc:sldMkLst>
      </pc:sldChg>
      <pc:sldChg chg="del">
        <pc:chgData name="Cristian Chilipirea" userId="34ab170da5908fc4" providerId="LiveId" clId="{8D7DEDE3-80AA-4184-B7F9-7AE18451EC3E}" dt="2019-10-06T17:41:02.159" v="5" actId="2696"/>
        <pc:sldMkLst>
          <pc:docMk/>
          <pc:sldMk cId="617174008" sldId="529"/>
        </pc:sldMkLst>
      </pc:sldChg>
      <pc:sldChg chg="del">
        <pc:chgData name="Cristian Chilipirea" userId="34ab170da5908fc4" providerId="LiveId" clId="{8D7DEDE3-80AA-4184-B7F9-7AE18451EC3E}" dt="2019-10-06T17:41:02.276" v="6" actId="2696"/>
        <pc:sldMkLst>
          <pc:docMk/>
          <pc:sldMk cId="742774632" sldId="530"/>
        </pc:sldMkLst>
      </pc:sldChg>
      <pc:sldChg chg="del">
        <pc:chgData name="Cristian Chilipirea" userId="34ab170da5908fc4" providerId="LiveId" clId="{8D7DEDE3-80AA-4184-B7F9-7AE18451EC3E}" dt="2019-10-06T17:41:02.543" v="8" actId="2696"/>
        <pc:sldMkLst>
          <pc:docMk/>
          <pc:sldMk cId="2619967694" sldId="531"/>
        </pc:sldMkLst>
      </pc:sldChg>
      <pc:sldChg chg="del">
        <pc:chgData name="Cristian Chilipirea" userId="34ab170da5908fc4" providerId="LiveId" clId="{8D7DEDE3-80AA-4184-B7F9-7AE18451EC3E}" dt="2019-10-06T17:41:03.105" v="12" actId="2696"/>
        <pc:sldMkLst>
          <pc:docMk/>
          <pc:sldMk cId="2286012924" sldId="533"/>
        </pc:sldMkLst>
      </pc:sldChg>
      <pc:sldChg chg="del">
        <pc:chgData name="Cristian Chilipirea" userId="34ab170da5908fc4" providerId="LiveId" clId="{8D7DEDE3-80AA-4184-B7F9-7AE18451EC3E}" dt="2019-10-06T17:41:03.245" v="13" actId="2696"/>
        <pc:sldMkLst>
          <pc:docMk/>
          <pc:sldMk cId="733346778" sldId="534"/>
        </pc:sldMkLst>
      </pc:sldChg>
      <pc:sldChg chg="del">
        <pc:chgData name="Cristian Chilipirea" userId="34ab170da5908fc4" providerId="LiveId" clId="{8D7DEDE3-80AA-4184-B7F9-7AE18451EC3E}" dt="2019-10-06T17:41:03.830" v="15" actId="2696"/>
        <pc:sldMkLst>
          <pc:docMk/>
          <pc:sldMk cId="3424030094" sldId="535"/>
        </pc:sldMkLst>
      </pc:sldChg>
      <pc:sldChg chg="del">
        <pc:chgData name="Cristian Chilipirea" userId="34ab170da5908fc4" providerId="LiveId" clId="{8D7DEDE3-80AA-4184-B7F9-7AE18451EC3E}" dt="2019-10-06T17:41:03.651" v="14" actId="2696"/>
        <pc:sldMkLst>
          <pc:docMk/>
          <pc:sldMk cId="1635445270" sldId="536"/>
        </pc:sldMkLst>
      </pc:sldChg>
      <pc:sldChg chg="del">
        <pc:chgData name="Cristian Chilipirea" userId="34ab170da5908fc4" providerId="LiveId" clId="{8D7DEDE3-80AA-4184-B7F9-7AE18451EC3E}" dt="2019-10-06T17:41:04.113" v="16" actId="2696"/>
        <pc:sldMkLst>
          <pc:docMk/>
          <pc:sldMk cId="1741540215" sldId="538"/>
        </pc:sldMkLst>
      </pc:sldChg>
      <pc:sldChg chg="del">
        <pc:chgData name="Cristian Chilipirea" userId="34ab170da5908fc4" providerId="LiveId" clId="{8D7DEDE3-80AA-4184-B7F9-7AE18451EC3E}" dt="2019-10-06T17:41:05.362" v="21" actId="2696"/>
        <pc:sldMkLst>
          <pc:docMk/>
          <pc:sldMk cId="1544035050" sldId="539"/>
        </pc:sldMkLst>
      </pc:sldChg>
      <pc:sldChg chg="del">
        <pc:chgData name="Cristian Chilipirea" userId="34ab170da5908fc4" providerId="LiveId" clId="{8D7DEDE3-80AA-4184-B7F9-7AE18451EC3E}" dt="2019-10-06T17:41:05.054" v="20" actId="2696"/>
        <pc:sldMkLst>
          <pc:docMk/>
          <pc:sldMk cId="2002666867" sldId="540"/>
        </pc:sldMkLst>
      </pc:sldChg>
      <pc:sldChg chg="del">
        <pc:chgData name="Cristian Chilipirea" userId="34ab170da5908fc4" providerId="LiveId" clId="{8D7DEDE3-80AA-4184-B7F9-7AE18451EC3E}" dt="2019-10-06T17:41:10.303" v="45" actId="2696"/>
        <pc:sldMkLst>
          <pc:docMk/>
          <pc:sldMk cId="1462569323" sldId="541"/>
        </pc:sldMkLst>
      </pc:sldChg>
      <pc:sldChg chg="del">
        <pc:chgData name="Cristian Chilipirea" userId="34ab170da5908fc4" providerId="LiveId" clId="{8D7DEDE3-80AA-4184-B7F9-7AE18451EC3E}" dt="2019-10-06T17:41:10.780" v="47" actId="2696"/>
        <pc:sldMkLst>
          <pc:docMk/>
          <pc:sldMk cId="3728125730" sldId="542"/>
        </pc:sldMkLst>
      </pc:sldChg>
      <pc:sldChg chg="del">
        <pc:chgData name="Cristian Chilipirea" userId="34ab170da5908fc4" providerId="LiveId" clId="{8D7DEDE3-80AA-4184-B7F9-7AE18451EC3E}" dt="2019-10-06T17:41:11.656" v="51" actId="2696"/>
        <pc:sldMkLst>
          <pc:docMk/>
          <pc:sldMk cId="1289218972" sldId="543"/>
        </pc:sldMkLst>
      </pc:sldChg>
      <pc:sldChg chg="del">
        <pc:chgData name="Cristian Chilipirea" userId="34ab170da5908fc4" providerId="LiveId" clId="{8D7DEDE3-80AA-4184-B7F9-7AE18451EC3E}" dt="2019-10-06T17:41:10.980" v="48" actId="2696"/>
        <pc:sldMkLst>
          <pc:docMk/>
          <pc:sldMk cId="2126027227" sldId="544"/>
        </pc:sldMkLst>
      </pc:sldChg>
      <pc:sldChg chg="del">
        <pc:chgData name="Cristian Chilipirea" userId="34ab170da5908fc4" providerId="LiveId" clId="{8D7DEDE3-80AA-4184-B7F9-7AE18451EC3E}" dt="2019-10-06T17:41:11.140" v="49" actId="2696"/>
        <pc:sldMkLst>
          <pc:docMk/>
          <pc:sldMk cId="3144370955" sldId="545"/>
        </pc:sldMkLst>
      </pc:sldChg>
      <pc:sldChg chg="del">
        <pc:chgData name="Cristian Chilipirea" userId="34ab170da5908fc4" providerId="LiveId" clId="{8D7DEDE3-80AA-4184-B7F9-7AE18451EC3E}" dt="2019-10-06T17:41:11.492" v="50" actId="2696"/>
        <pc:sldMkLst>
          <pc:docMk/>
          <pc:sldMk cId="1882107523" sldId="546"/>
        </pc:sldMkLst>
      </pc:sldChg>
      <pc:sldChg chg="del">
        <pc:chgData name="Cristian Chilipirea" userId="34ab170da5908fc4" providerId="LiveId" clId="{8D7DEDE3-80AA-4184-B7F9-7AE18451EC3E}" dt="2019-10-06T17:41:11.822" v="52" actId="2696"/>
        <pc:sldMkLst>
          <pc:docMk/>
          <pc:sldMk cId="558091035" sldId="547"/>
        </pc:sldMkLst>
      </pc:sldChg>
      <pc:sldChg chg="del">
        <pc:chgData name="Cristian Chilipirea" userId="34ab170da5908fc4" providerId="LiveId" clId="{8D7DEDE3-80AA-4184-B7F9-7AE18451EC3E}" dt="2019-10-06T17:41:11.998" v="53" actId="2696"/>
        <pc:sldMkLst>
          <pc:docMk/>
          <pc:sldMk cId="3034493033" sldId="548"/>
        </pc:sldMkLst>
      </pc:sldChg>
      <pc:sldChg chg="del">
        <pc:chgData name="Cristian Chilipirea" userId="34ab170da5908fc4" providerId="LiveId" clId="{8D7DEDE3-80AA-4184-B7F9-7AE18451EC3E}" dt="2019-10-06T17:41:12.182" v="54" actId="2696"/>
        <pc:sldMkLst>
          <pc:docMk/>
          <pc:sldMk cId="2448597296" sldId="549"/>
        </pc:sldMkLst>
      </pc:sldChg>
      <pc:sldChg chg="del">
        <pc:chgData name="Cristian Chilipirea" userId="34ab170da5908fc4" providerId="LiveId" clId="{8D7DEDE3-80AA-4184-B7F9-7AE18451EC3E}" dt="2019-10-06T17:41:12.342" v="55" actId="2696"/>
        <pc:sldMkLst>
          <pc:docMk/>
          <pc:sldMk cId="3128890427" sldId="550"/>
        </pc:sldMkLst>
      </pc:sldChg>
      <pc:sldChg chg="del">
        <pc:chgData name="Cristian Chilipirea" userId="34ab170da5908fc4" providerId="LiveId" clId="{8D7DEDE3-80AA-4184-B7F9-7AE18451EC3E}" dt="2019-10-06T17:41:12.518" v="56" actId="2696"/>
        <pc:sldMkLst>
          <pc:docMk/>
          <pc:sldMk cId="1483517246" sldId="552"/>
        </pc:sldMkLst>
      </pc:sldChg>
      <pc:sldChg chg="del">
        <pc:chgData name="Cristian Chilipirea" userId="34ab170da5908fc4" providerId="LiveId" clId="{8D7DEDE3-80AA-4184-B7F9-7AE18451EC3E}" dt="2019-10-06T17:41:12.699" v="57" actId="2696"/>
        <pc:sldMkLst>
          <pc:docMk/>
          <pc:sldMk cId="901537233" sldId="553"/>
        </pc:sldMkLst>
      </pc:sldChg>
      <pc:sldChg chg="del">
        <pc:chgData name="Cristian Chilipirea" userId="34ab170da5908fc4" providerId="LiveId" clId="{8D7DEDE3-80AA-4184-B7F9-7AE18451EC3E}" dt="2019-10-06T17:41:12.877" v="58" actId="2696"/>
        <pc:sldMkLst>
          <pc:docMk/>
          <pc:sldMk cId="1544456519" sldId="554"/>
        </pc:sldMkLst>
      </pc:sldChg>
      <pc:sldChg chg="del">
        <pc:chgData name="Cristian Chilipirea" userId="34ab170da5908fc4" providerId="LiveId" clId="{8D7DEDE3-80AA-4184-B7F9-7AE18451EC3E}" dt="2019-10-06T17:41:01.462" v="0" actId="2696"/>
        <pc:sldMkLst>
          <pc:docMk/>
          <pc:sldMk cId="2016561363" sldId="555"/>
        </pc:sldMkLst>
      </pc:sldChg>
      <pc:sldChg chg="del">
        <pc:chgData name="Cristian Chilipirea" userId="34ab170da5908fc4" providerId="LiveId" clId="{8D7DEDE3-80AA-4184-B7F9-7AE18451EC3E}" dt="2019-10-06T17:41:01.770" v="2" actId="2696"/>
        <pc:sldMkLst>
          <pc:docMk/>
          <pc:sldMk cId="278542565" sldId="556"/>
        </pc:sldMkLst>
      </pc:sldChg>
      <pc:sldChg chg="del">
        <pc:chgData name="Cristian Chilipirea" userId="34ab170da5908fc4" providerId="LiveId" clId="{8D7DEDE3-80AA-4184-B7F9-7AE18451EC3E}" dt="2019-10-06T17:41:01.898" v="3" actId="2696"/>
        <pc:sldMkLst>
          <pc:docMk/>
          <pc:sldMk cId="2006060040" sldId="557"/>
        </pc:sldMkLst>
      </pc:sldChg>
      <pc:sldChg chg="del">
        <pc:chgData name="Cristian Chilipirea" userId="34ab170da5908fc4" providerId="LiveId" clId="{8D7DEDE3-80AA-4184-B7F9-7AE18451EC3E}" dt="2019-10-06T17:41:13.406" v="60" actId="2696"/>
        <pc:sldMkLst>
          <pc:docMk/>
          <pc:sldMk cId="3440455392" sldId="586"/>
        </pc:sldMkLst>
      </pc:sldChg>
      <pc:sldChg chg="del">
        <pc:chgData name="Cristian Chilipirea" userId="34ab170da5908fc4" providerId="LiveId" clId="{8D7DEDE3-80AA-4184-B7F9-7AE18451EC3E}" dt="2019-10-06T17:41:07.456" v="32" actId="2696"/>
        <pc:sldMkLst>
          <pc:docMk/>
          <pc:sldMk cId="1004568210" sldId="587"/>
        </pc:sldMkLst>
      </pc:sldChg>
      <pc:sldChg chg="del">
        <pc:chgData name="Cristian Chilipirea" userId="34ab170da5908fc4" providerId="LiveId" clId="{8D7DEDE3-80AA-4184-B7F9-7AE18451EC3E}" dt="2019-10-06T17:41:07.747" v="33" actId="2696"/>
        <pc:sldMkLst>
          <pc:docMk/>
          <pc:sldMk cId="2844747525" sldId="588"/>
        </pc:sldMkLst>
      </pc:sldChg>
      <pc:sldChg chg="del">
        <pc:chgData name="Cristian Chilipirea" userId="34ab170da5908fc4" providerId="LiveId" clId="{8D7DEDE3-80AA-4184-B7F9-7AE18451EC3E}" dt="2019-10-06T17:41:13.575" v="61" actId="2696"/>
        <pc:sldMkLst>
          <pc:docMk/>
          <pc:sldMk cId="3229519859" sldId="589"/>
        </pc:sldMkLst>
      </pc:sldChg>
      <pc:sldChg chg="del">
        <pc:chgData name="Cristian Chilipirea" userId="34ab170da5908fc4" providerId="LiveId" clId="{8D7DEDE3-80AA-4184-B7F9-7AE18451EC3E}" dt="2019-10-06T17:41:13.735" v="62" actId="2696"/>
        <pc:sldMkLst>
          <pc:docMk/>
          <pc:sldMk cId="2934982308" sldId="590"/>
        </pc:sldMkLst>
      </pc:sldChg>
      <pc:sldChg chg="del">
        <pc:chgData name="Cristian Chilipirea" userId="34ab170da5908fc4" providerId="LiveId" clId="{8D7DEDE3-80AA-4184-B7F9-7AE18451EC3E}" dt="2019-10-06T17:41:13.893" v="63" actId="2696"/>
        <pc:sldMkLst>
          <pc:docMk/>
          <pc:sldMk cId="638753181" sldId="591"/>
        </pc:sldMkLst>
      </pc:sldChg>
      <pc:sldChg chg="del">
        <pc:chgData name="Cristian Chilipirea" userId="34ab170da5908fc4" providerId="LiveId" clId="{8D7DEDE3-80AA-4184-B7F9-7AE18451EC3E}" dt="2019-10-06T17:41:14.203" v="65" actId="2696"/>
        <pc:sldMkLst>
          <pc:docMk/>
          <pc:sldMk cId="2526377157" sldId="592"/>
        </pc:sldMkLst>
      </pc:sldChg>
      <pc:sldChg chg="del">
        <pc:chgData name="Cristian Chilipirea" userId="34ab170da5908fc4" providerId="LiveId" clId="{8D7DEDE3-80AA-4184-B7F9-7AE18451EC3E}" dt="2019-10-06T17:41:14.339" v="66" actId="2696"/>
        <pc:sldMkLst>
          <pc:docMk/>
          <pc:sldMk cId="3249049725" sldId="593"/>
        </pc:sldMkLst>
      </pc:sldChg>
      <pc:sldChg chg="del">
        <pc:chgData name="Cristian Chilipirea" userId="34ab170da5908fc4" providerId="LiveId" clId="{8D7DEDE3-80AA-4184-B7F9-7AE18451EC3E}" dt="2019-10-06T17:41:14.555" v="67" actId="2696"/>
        <pc:sldMkLst>
          <pc:docMk/>
          <pc:sldMk cId="2757188932" sldId="594"/>
        </pc:sldMkLst>
      </pc:sldChg>
      <pc:sldChg chg="del">
        <pc:chgData name="Cristian Chilipirea" userId="34ab170da5908fc4" providerId="LiveId" clId="{8D7DEDE3-80AA-4184-B7F9-7AE18451EC3E}" dt="2019-10-06T17:41:14.931" v="68" actId="2696"/>
        <pc:sldMkLst>
          <pc:docMk/>
          <pc:sldMk cId="2457825635" sldId="595"/>
        </pc:sldMkLst>
      </pc:sldChg>
      <pc:sldChg chg="del">
        <pc:chgData name="Cristian Chilipirea" userId="34ab170da5908fc4" providerId="LiveId" clId="{8D7DEDE3-80AA-4184-B7F9-7AE18451EC3E}" dt="2019-10-06T17:41:15.131" v="69" actId="2696"/>
        <pc:sldMkLst>
          <pc:docMk/>
          <pc:sldMk cId="1862494286" sldId="596"/>
        </pc:sldMkLst>
      </pc:sldChg>
      <pc:sldChg chg="del">
        <pc:chgData name="Cristian Chilipirea" userId="34ab170da5908fc4" providerId="LiveId" clId="{8D7DEDE3-80AA-4184-B7F9-7AE18451EC3E}" dt="2019-10-06T17:41:15.291" v="70" actId="2696"/>
        <pc:sldMkLst>
          <pc:docMk/>
          <pc:sldMk cId="2528492379" sldId="597"/>
        </pc:sldMkLst>
      </pc:sldChg>
      <pc:sldChg chg="del">
        <pc:chgData name="Cristian Chilipirea" userId="34ab170da5908fc4" providerId="LiveId" clId="{8D7DEDE3-80AA-4184-B7F9-7AE18451EC3E}" dt="2019-10-06T17:41:15.785" v="71" actId="2696"/>
        <pc:sldMkLst>
          <pc:docMk/>
          <pc:sldMk cId="2518629561" sldId="598"/>
        </pc:sldMkLst>
      </pc:sldChg>
      <pc:sldChg chg="del">
        <pc:chgData name="Cristian Chilipirea" userId="34ab170da5908fc4" providerId="LiveId" clId="{8D7DEDE3-80AA-4184-B7F9-7AE18451EC3E}" dt="2019-10-06T17:41:15.884" v="73" actId="2696"/>
        <pc:sldMkLst>
          <pc:docMk/>
          <pc:sldMk cId="3957409372" sldId="599"/>
        </pc:sldMkLst>
      </pc:sldChg>
      <pc:sldChg chg="del">
        <pc:chgData name="Cristian Chilipirea" userId="34ab170da5908fc4" providerId="LiveId" clId="{8D7DEDE3-80AA-4184-B7F9-7AE18451EC3E}" dt="2019-10-06T17:41:15.951" v="75" actId="2696"/>
        <pc:sldMkLst>
          <pc:docMk/>
          <pc:sldMk cId="2442255895" sldId="600"/>
        </pc:sldMkLst>
      </pc:sldChg>
      <pc:sldChg chg="del">
        <pc:chgData name="Cristian Chilipirea" userId="34ab170da5908fc4" providerId="LiveId" clId="{8D7DEDE3-80AA-4184-B7F9-7AE18451EC3E}" dt="2019-10-06T17:41:15.967" v="76" actId="2696"/>
        <pc:sldMkLst>
          <pc:docMk/>
          <pc:sldMk cId="539200228" sldId="601"/>
        </pc:sldMkLst>
      </pc:sldChg>
      <pc:sldChg chg="del">
        <pc:chgData name="Cristian Chilipirea" userId="34ab170da5908fc4" providerId="LiveId" clId="{8D7DEDE3-80AA-4184-B7F9-7AE18451EC3E}" dt="2019-10-06T17:41:16.115" v="77" actId="2696"/>
        <pc:sldMkLst>
          <pc:docMk/>
          <pc:sldMk cId="2552501450" sldId="602"/>
        </pc:sldMkLst>
      </pc:sldChg>
      <pc:sldChg chg="del">
        <pc:chgData name="Cristian Chilipirea" userId="34ab170da5908fc4" providerId="LiveId" clId="{8D7DEDE3-80AA-4184-B7F9-7AE18451EC3E}" dt="2019-10-06T17:41:16.651" v="78" actId="2696"/>
        <pc:sldMkLst>
          <pc:docMk/>
          <pc:sldMk cId="1787298923" sldId="603"/>
        </pc:sldMkLst>
      </pc:sldChg>
      <pc:sldChg chg="del">
        <pc:chgData name="Cristian Chilipirea" userId="34ab170da5908fc4" providerId="LiveId" clId="{8D7DEDE3-80AA-4184-B7F9-7AE18451EC3E}" dt="2019-10-06T17:41:17.278" v="79" actId="2696"/>
        <pc:sldMkLst>
          <pc:docMk/>
          <pc:sldMk cId="2363012813" sldId="604"/>
        </pc:sldMkLst>
      </pc:sldChg>
      <pc:sldChg chg="del">
        <pc:chgData name="Cristian Chilipirea" userId="34ab170da5908fc4" providerId="LiveId" clId="{8D7DEDE3-80AA-4184-B7F9-7AE18451EC3E}" dt="2019-10-06T17:41:15.901" v="74" actId="2696"/>
        <pc:sldMkLst>
          <pc:docMk/>
          <pc:sldMk cId="269224354" sldId="605"/>
        </pc:sldMkLst>
      </pc:sldChg>
      <pc:sldChg chg="del">
        <pc:chgData name="Cristian Chilipirea" userId="34ab170da5908fc4" providerId="LiveId" clId="{8D7DEDE3-80AA-4184-B7F9-7AE18451EC3E}" dt="2019-10-06T17:41:15.834" v="72" actId="2696"/>
        <pc:sldMkLst>
          <pc:docMk/>
          <pc:sldMk cId="2954594501" sldId="606"/>
        </pc:sldMkLst>
      </pc:sldChg>
      <pc:sldChg chg="del">
        <pc:chgData name="Cristian Chilipirea" userId="34ab170da5908fc4" providerId="LiveId" clId="{8D7DEDE3-80AA-4184-B7F9-7AE18451EC3E}" dt="2019-10-06T17:41:14.025" v="64" actId="2696"/>
        <pc:sldMkLst>
          <pc:docMk/>
          <pc:sldMk cId="1131665879" sldId="607"/>
        </pc:sldMkLst>
      </pc:sldChg>
      <pc:sldChg chg="del">
        <pc:chgData name="Cristian Chilipirea" userId="34ab170da5908fc4" providerId="LiveId" clId="{8D7DEDE3-80AA-4184-B7F9-7AE18451EC3E}" dt="2019-10-06T17:41:17.598" v="80" actId="2696"/>
        <pc:sldMkLst>
          <pc:docMk/>
          <pc:sldMk cId="289251862" sldId="610"/>
        </pc:sldMkLst>
      </pc:sldChg>
      <pc:sldChg chg="del">
        <pc:chgData name="Cristian Chilipirea" userId="34ab170da5908fc4" providerId="LiveId" clId="{8D7DEDE3-80AA-4184-B7F9-7AE18451EC3E}" dt="2019-10-06T17:41:17.744" v="81" actId="2696"/>
        <pc:sldMkLst>
          <pc:docMk/>
          <pc:sldMk cId="1539260797" sldId="617"/>
        </pc:sldMkLst>
      </pc:sldChg>
      <pc:sldChg chg="del">
        <pc:chgData name="Cristian Chilipirea" userId="34ab170da5908fc4" providerId="LiveId" clId="{8D7DEDE3-80AA-4184-B7F9-7AE18451EC3E}" dt="2019-10-06T17:41:18.844" v="88" actId="2696"/>
        <pc:sldMkLst>
          <pc:docMk/>
          <pc:sldMk cId="1602396881" sldId="619"/>
        </pc:sldMkLst>
      </pc:sldChg>
      <pc:sldChg chg="del">
        <pc:chgData name="Cristian Chilipirea" userId="34ab170da5908fc4" providerId="LiveId" clId="{8D7DEDE3-80AA-4184-B7F9-7AE18451EC3E}" dt="2019-10-06T17:41:18.676" v="87" actId="2696"/>
        <pc:sldMkLst>
          <pc:docMk/>
          <pc:sldMk cId="983254241" sldId="620"/>
        </pc:sldMkLst>
      </pc:sldChg>
      <pc:sldChg chg="del">
        <pc:chgData name="Cristian Chilipirea" userId="34ab170da5908fc4" providerId="LiveId" clId="{8D7DEDE3-80AA-4184-B7F9-7AE18451EC3E}" dt="2019-10-06T17:41:18.948" v="89" actId="2696"/>
        <pc:sldMkLst>
          <pc:docMk/>
          <pc:sldMk cId="1693112902" sldId="621"/>
        </pc:sldMkLst>
      </pc:sldChg>
      <pc:sldChg chg="del">
        <pc:chgData name="Cristian Chilipirea" userId="34ab170da5908fc4" providerId="LiveId" clId="{8D7DEDE3-80AA-4184-B7F9-7AE18451EC3E}" dt="2019-10-06T17:41:19.140" v="90" actId="2696"/>
        <pc:sldMkLst>
          <pc:docMk/>
          <pc:sldMk cId="3591667173" sldId="622"/>
        </pc:sldMkLst>
      </pc:sldChg>
      <pc:sldChg chg="del">
        <pc:chgData name="Cristian Chilipirea" userId="34ab170da5908fc4" providerId="LiveId" clId="{8D7DEDE3-80AA-4184-B7F9-7AE18451EC3E}" dt="2019-10-06T17:41:19.296" v="91" actId="2696"/>
        <pc:sldMkLst>
          <pc:docMk/>
          <pc:sldMk cId="3871055158" sldId="623"/>
        </pc:sldMkLst>
      </pc:sldChg>
      <pc:sldChg chg="del">
        <pc:chgData name="Cristian Chilipirea" userId="34ab170da5908fc4" providerId="LiveId" clId="{8D7DEDE3-80AA-4184-B7F9-7AE18451EC3E}" dt="2019-10-06T17:41:19.451" v="92" actId="2696"/>
        <pc:sldMkLst>
          <pc:docMk/>
          <pc:sldMk cId="1035402042" sldId="624"/>
        </pc:sldMkLst>
      </pc:sldChg>
      <pc:sldChg chg="del">
        <pc:chgData name="Cristian Chilipirea" userId="34ab170da5908fc4" providerId="LiveId" clId="{8D7DEDE3-80AA-4184-B7F9-7AE18451EC3E}" dt="2019-10-06T17:41:18.520" v="86" actId="2696"/>
        <pc:sldMkLst>
          <pc:docMk/>
          <pc:sldMk cId="2430536616" sldId="625"/>
        </pc:sldMkLst>
      </pc:sldChg>
      <pc:sldChg chg="del">
        <pc:chgData name="Cristian Chilipirea" userId="34ab170da5908fc4" providerId="LiveId" clId="{8D7DEDE3-80AA-4184-B7F9-7AE18451EC3E}" dt="2019-10-06T17:41:19.580" v="93" actId="2696"/>
        <pc:sldMkLst>
          <pc:docMk/>
          <pc:sldMk cId="1092089267" sldId="626"/>
        </pc:sldMkLst>
      </pc:sldChg>
      <pc:sldChg chg="del">
        <pc:chgData name="Cristian Chilipirea" userId="34ab170da5908fc4" providerId="LiveId" clId="{8D7DEDE3-80AA-4184-B7F9-7AE18451EC3E}" dt="2019-10-06T17:41:19.765" v="94" actId="2696"/>
        <pc:sldMkLst>
          <pc:docMk/>
          <pc:sldMk cId="2157519186" sldId="627"/>
        </pc:sldMkLst>
      </pc:sldChg>
      <pc:sldChg chg="del">
        <pc:chgData name="Cristian Chilipirea" userId="34ab170da5908fc4" providerId="LiveId" clId="{8D7DEDE3-80AA-4184-B7F9-7AE18451EC3E}" dt="2019-10-06T17:41:20.292" v="96" actId="2696"/>
        <pc:sldMkLst>
          <pc:docMk/>
          <pc:sldMk cId="3475865016" sldId="628"/>
        </pc:sldMkLst>
      </pc:sldChg>
      <pc:sldChg chg="del">
        <pc:chgData name="Cristian Chilipirea" userId="34ab170da5908fc4" providerId="LiveId" clId="{8D7DEDE3-80AA-4184-B7F9-7AE18451EC3E}" dt="2019-10-06T17:41:20.692" v="98" actId="2696"/>
        <pc:sldMkLst>
          <pc:docMk/>
          <pc:sldMk cId="399722945" sldId="629"/>
        </pc:sldMkLst>
      </pc:sldChg>
      <pc:sldChg chg="del">
        <pc:chgData name="Cristian Chilipirea" userId="34ab170da5908fc4" providerId="LiveId" clId="{8D7DEDE3-80AA-4184-B7F9-7AE18451EC3E}" dt="2019-10-06T17:41:21.084" v="100" actId="2696"/>
        <pc:sldMkLst>
          <pc:docMk/>
          <pc:sldMk cId="415877145" sldId="630"/>
        </pc:sldMkLst>
      </pc:sldChg>
      <pc:sldChg chg="del">
        <pc:chgData name="Cristian Chilipirea" userId="34ab170da5908fc4" providerId="LiveId" clId="{8D7DEDE3-80AA-4184-B7F9-7AE18451EC3E}" dt="2019-10-06T17:41:33.704" v="106" actId="2696"/>
        <pc:sldMkLst>
          <pc:docMk/>
          <pc:sldMk cId="2256760796" sldId="631"/>
        </pc:sldMkLst>
      </pc:sldChg>
      <pc:sldChg chg="del">
        <pc:chgData name="Cristian Chilipirea" userId="34ab170da5908fc4" providerId="LiveId" clId="{8D7DEDE3-80AA-4184-B7F9-7AE18451EC3E}" dt="2019-10-06T17:41:22.603" v="104" actId="2696"/>
        <pc:sldMkLst>
          <pc:docMk/>
          <pc:sldMk cId="3056894308" sldId="632"/>
        </pc:sldMkLst>
      </pc:sldChg>
      <pc:sldChg chg="del">
        <pc:chgData name="Cristian Chilipirea" userId="34ab170da5908fc4" providerId="LiveId" clId="{8D7DEDE3-80AA-4184-B7F9-7AE18451EC3E}" dt="2019-10-06T17:41:21.828" v="102" actId="2696"/>
        <pc:sldMkLst>
          <pc:docMk/>
          <pc:sldMk cId="1561823746" sldId="633"/>
        </pc:sldMkLst>
      </pc:sldChg>
      <pc:sldChg chg="del">
        <pc:chgData name="Cristian Chilipirea" userId="34ab170da5908fc4" providerId="LiveId" clId="{8D7DEDE3-80AA-4184-B7F9-7AE18451EC3E}" dt="2019-10-06T17:41:19.924" v="95" actId="2696"/>
        <pc:sldMkLst>
          <pc:docMk/>
          <pc:sldMk cId="696013976" sldId="634"/>
        </pc:sldMkLst>
      </pc:sldChg>
      <pc:sldChg chg="del">
        <pc:chgData name="Cristian Chilipirea" userId="34ab170da5908fc4" providerId="LiveId" clId="{8D7DEDE3-80AA-4184-B7F9-7AE18451EC3E}" dt="2019-10-06T17:41:20.485" v="97" actId="2696"/>
        <pc:sldMkLst>
          <pc:docMk/>
          <pc:sldMk cId="4191572566" sldId="635"/>
        </pc:sldMkLst>
      </pc:sldChg>
      <pc:sldChg chg="del">
        <pc:chgData name="Cristian Chilipirea" userId="34ab170da5908fc4" providerId="LiveId" clId="{8D7DEDE3-80AA-4184-B7F9-7AE18451EC3E}" dt="2019-10-06T17:41:20.878" v="99" actId="2696"/>
        <pc:sldMkLst>
          <pc:docMk/>
          <pc:sldMk cId="807977974" sldId="636"/>
        </pc:sldMkLst>
      </pc:sldChg>
      <pc:sldChg chg="del">
        <pc:chgData name="Cristian Chilipirea" userId="34ab170da5908fc4" providerId="LiveId" clId="{8D7DEDE3-80AA-4184-B7F9-7AE18451EC3E}" dt="2019-10-06T17:41:21.252" v="101" actId="2696"/>
        <pc:sldMkLst>
          <pc:docMk/>
          <pc:sldMk cId="2574714365" sldId="637"/>
        </pc:sldMkLst>
      </pc:sldChg>
      <pc:sldChg chg="del">
        <pc:chgData name="Cristian Chilipirea" userId="34ab170da5908fc4" providerId="LiveId" clId="{8D7DEDE3-80AA-4184-B7F9-7AE18451EC3E}" dt="2019-10-06T17:41:22.152" v="103" actId="2696"/>
        <pc:sldMkLst>
          <pc:docMk/>
          <pc:sldMk cId="3652549265" sldId="638"/>
        </pc:sldMkLst>
      </pc:sldChg>
      <pc:sldChg chg="del">
        <pc:chgData name="Cristian Chilipirea" userId="34ab170da5908fc4" providerId="LiveId" clId="{8D7DEDE3-80AA-4184-B7F9-7AE18451EC3E}" dt="2019-10-06T17:41:07.968" v="34" actId="2696"/>
        <pc:sldMkLst>
          <pc:docMk/>
          <pc:sldMk cId="2226103853" sldId="674"/>
        </pc:sldMkLst>
      </pc:sldChg>
      <pc:sldChg chg="del">
        <pc:chgData name="Cristian Chilipirea" userId="34ab170da5908fc4" providerId="LiveId" clId="{8D7DEDE3-80AA-4184-B7F9-7AE18451EC3E}" dt="2019-10-06T17:41:08.240" v="35" actId="2696"/>
        <pc:sldMkLst>
          <pc:docMk/>
          <pc:sldMk cId="3773405892" sldId="675"/>
        </pc:sldMkLst>
      </pc:sldChg>
      <pc:sldChg chg="del">
        <pc:chgData name="Cristian Chilipirea" userId="34ab170da5908fc4" providerId="LiveId" clId="{8D7DEDE3-80AA-4184-B7F9-7AE18451EC3E}" dt="2019-10-06T17:41:08.479" v="36" actId="2696"/>
        <pc:sldMkLst>
          <pc:docMk/>
          <pc:sldMk cId="1837309573" sldId="676"/>
        </pc:sldMkLst>
      </pc:sldChg>
      <pc:sldChg chg="del">
        <pc:chgData name="Cristian Chilipirea" userId="34ab170da5908fc4" providerId="LiveId" clId="{8D7DEDE3-80AA-4184-B7F9-7AE18451EC3E}" dt="2019-10-06T17:41:17.890" v="82" actId="2696"/>
        <pc:sldMkLst>
          <pc:docMk/>
          <pc:sldMk cId="1429318266" sldId="697"/>
        </pc:sldMkLst>
      </pc:sldChg>
      <pc:sldChg chg="del">
        <pc:chgData name="Cristian Chilipirea" userId="34ab170da5908fc4" providerId="LiveId" clId="{8D7DEDE3-80AA-4184-B7F9-7AE18451EC3E}" dt="2019-10-06T17:41:18.052" v="83" actId="2696"/>
        <pc:sldMkLst>
          <pc:docMk/>
          <pc:sldMk cId="656273675" sldId="698"/>
        </pc:sldMkLst>
      </pc:sldChg>
      <pc:sldChg chg="del">
        <pc:chgData name="Cristian Chilipirea" userId="34ab170da5908fc4" providerId="LiveId" clId="{8D7DEDE3-80AA-4184-B7F9-7AE18451EC3E}" dt="2019-10-06T17:41:18.219" v="84" actId="2696"/>
        <pc:sldMkLst>
          <pc:docMk/>
          <pc:sldMk cId="3053016918" sldId="699"/>
        </pc:sldMkLst>
      </pc:sldChg>
      <pc:sldChg chg="del">
        <pc:chgData name="Cristian Chilipirea" userId="34ab170da5908fc4" providerId="LiveId" clId="{8D7DEDE3-80AA-4184-B7F9-7AE18451EC3E}" dt="2019-10-06T17:41:18.364" v="85" actId="2696"/>
        <pc:sldMkLst>
          <pc:docMk/>
          <pc:sldMk cId="4067465942" sldId="700"/>
        </pc:sldMkLst>
      </pc:sldChg>
      <pc:sldChg chg="del">
        <pc:chgData name="Cristian Chilipirea" userId="34ab170da5908fc4" providerId="LiveId" clId="{8D7DEDE3-80AA-4184-B7F9-7AE18451EC3E}" dt="2019-10-06T17:41:13.189" v="59" actId="2696"/>
        <pc:sldMkLst>
          <pc:docMk/>
          <pc:sldMk cId="344641337" sldId="701"/>
        </pc:sldMkLst>
      </pc:sldChg>
      <pc:sldChg chg="del">
        <pc:chgData name="Cristian Chilipirea" userId="34ab170da5908fc4" providerId="LiveId" clId="{8D7DEDE3-80AA-4184-B7F9-7AE18451EC3E}" dt="2019-10-06T17:41:09.458" v="40" actId="2696"/>
        <pc:sldMkLst>
          <pc:docMk/>
          <pc:sldMk cId="2042151825" sldId="702"/>
        </pc:sldMkLst>
      </pc:sldChg>
      <pc:sldChg chg="del">
        <pc:chgData name="Cristian Chilipirea" userId="34ab170da5908fc4" providerId="LiveId" clId="{8D7DEDE3-80AA-4184-B7F9-7AE18451EC3E}" dt="2019-10-06T17:41:09.687" v="41" actId="2696"/>
        <pc:sldMkLst>
          <pc:docMk/>
          <pc:sldMk cId="1836877158" sldId="703"/>
        </pc:sldMkLst>
      </pc:sldChg>
      <pc:sldChg chg="del">
        <pc:chgData name="Cristian Chilipirea" userId="34ab170da5908fc4" providerId="LiveId" clId="{8D7DEDE3-80AA-4184-B7F9-7AE18451EC3E}" dt="2019-10-06T17:41:09.853" v="42" actId="2696"/>
        <pc:sldMkLst>
          <pc:docMk/>
          <pc:sldMk cId="120645923" sldId="704"/>
        </pc:sldMkLst>
      </pc:sldChg>
      <pc:sldChg chg="del">
        <pc:chgData name="Cristian Chilipirea" userId="34ab170da5908fc4" providerId="LiveId" clId="{8D7DEDE3-80AA-4184-B7F9-7AE18451EC3E}" dt="2019-10-06T17:41:10.014" v="43" actId="2696"/>
        <pc:sldMkLst>
          <pc:docMk/>
          <pc:sldMk cId="3594135705" sldId="70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106" name="Rectangle 2">
            <a:extLst>
              <a:ext uri="{FF2B5EF4-FFF2-40B4-BE49-F238E27FC236}">
                <a16:creationId xmlns:a16="http://schemas.microsoft.com/office/drawing/2014/main" id="{C3F2AC8C-8735-EF44-A5B2-5ECDE2E9664D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78138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89101" tIns="44550" rIns="89101" bIns="44550" numCol="1" anchor="t" anchorCtr="0" compatLnSpc="1">
            <a:prstTxWarp prst="textNoShape">
              <a:avLst/>
            </a:prstTxWarp>
          </a:bodyPr>
          <a:lstStyle>
            <a:lvl1pPr defTabSz="889000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59107" name="Rectangle 3">
            <a:extLst>
              <a:ext uri="{FF2B5EF4-FFF2-40B4-BE49-F238E27FC236}">
                <a16:creationId xmlns:a16="http://schemas.microsoft.com/office/drawing/2014/main" id="{6A912965-B82C-E24D-9C3B-D0AF241523AC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62376" y="0"/>
            <a:ext cx="2952750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89101" tIns="44550" rIns="89101" bIns="44550" numCol="1" anchor="t" anchorCtr="0" compatLnSpc="1">
            <a:prstTxWarp prst="textNoShape">
              <a:avLst/>
            </a:prstTxWarp>
          </a:bodyPr>
          <a:lstStyle>
            <a:lvl1pPr algn="r" defTabSz="889000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59108" name="Rectangle 4">
            <a:extLst>
              <a:ext uri="{FF2B5EF4-FFF2-40B4-BE49-F238E27FC236}">
                <a16:creationId xmlns:a16="http://schemas.microsoft.com/office/drawing/2014/main" id="{3853EBF1-6178-4444-A8C6-3069AD37CE52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23388"/>
            <a:ext cx="2878138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89101" tIns="44550" rIns="89101" bIns="44550" numCol="1" anchor="b" anchorCtr="0" compatLnSpc="1">
            <a:prstTxWarp prst="textNoShape">
              <a:avLst/>
            </a:prstTxWarp>
          </a:bodyPr>
          <a:lstStyle>
            <a:lvl1pPr defTabSz="889000" eaLnBrk="1" hangingPunct="1">
              <a:defRPr sz="12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559109" name="Rectangle 5">
            <a:extLst>
              <a:ext uri="{FF2B5EF4-FFF2-40B4-BE49-F238E27FC236}">
                <a16:creationId xmlns:a16="http://schemas.microsoft.com/office/drawing/2014/main" id="{78E04CD7-A96F-D446-B767-FC53C6EDBD5E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62376" y="9323388"/>
            <a:ext cx="2952750" cy="5222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89101" tIns="44550" rIns="89101" bIns="44550" numCol="1" anchor="b" anchorCtr="0" compatLnSpc="1">
            <a:prstTxWarp prst="textNoShape">
              <a:avLst/>
            </a:prstTxWarp>
          </a:bodyPr>
          <a:lstStyle>
            <a:lvl1pPr algn="r" defTabSz="889000" eaLnBrk="1" hangingPunct="1">
              <a:defRPr sz="12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FAF4125F-9075-4FF1-89D1-08E1A766A3D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1DAFC31A-959A-894B-85AF-D4BC778BD3FA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1"/>
            <a:ext cx="2901950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475" tIns="47239" rIns="94475" bIns="47239" numCol="1" anchor="t" anchorCtr="0" compatLnSpc="1">
            <a:prstTxWarp prst="textNoShape">
              <a:avLst/>
            </a:prstTxWarp>
          </a:bodyPr>
          <a:lstStyle>
            <a:lvl1pPr defTabSz="942975" eaLnBrk="1" hangingPunct="1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31D9279F-09F5-644B-B29E-2565EE893C6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797300" y="1"/>
            <a:ext cx="2901950" cy="4921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475" tIns="47239" rIns="94475" bIns="47239" numCol="1" anchor="t" anchorCtr="0" compatLnSpc="1">
            <a:prstTxWarp prst="textNoShape">
              <a:avLst/>
            </a:prstTxWarp>
          </a:bodyPr>
          <a:lstStyle>
            <a:lvl1pPr algn="r" defTabSz="942975" eaLnBrk="1" hangingPunct="1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13316" name="Rectangle 4">
            <a:extLst>
              <a:ext uri="{FF2B5EF4-FFF2-40B4-BE49-F238E27FC236}">
                <a16:creationId xmlns:a16="http://schemas.microsoft.com/office/drawing/2014/main" id="{0997C238-63AA-4742-8A35-398804C4E86E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90588" y="738188"/>
            <a:ext cx="4919662" cy="369093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047204AC-23DA-4D49-9A6C-58E527EBD38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93764" y="4672013"/>
            <a:ext cx="4911725" cy="442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475" tIns="47239" rIns="94475" bIns="4723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 noProof="0"/>
              <a:t>Klicken Sie, um die Formate des Vorlagentextes zu bearbeiten</a:t>
            </a:r>
          </a:p>
          <a:p>
            <a:pPr lvl="1"/>
            <a:r>
              <a:rPr lang="en-GB" altLang="en-US" noProof="0"/>
              <a:t>Zweite Ebene</a:t>
            </a:r>
          </a:p>
          <a:p>
            <a:pPr lvl="2"/>
            <a:r>
              <a:rPr lang="en-GB" altLang="en-US" noProof="0"/>
              <a:t>Dritte Ebene</a:t>
            </a:r>
          </a:p>
          <a:p>
            <a:pPr lvl="3"/>
            <a:r>
              <a:rPr lang="en-GB" altLang="en-US" noProof="0"/>
              <a:t>Vierte Ebene</a:t>
            </a:r>
          </a:p>
          <a:p>
            <a:pPr lvl="4"/>
            <a:r>
              <a:rPr lang="en-GB" altLang="en-US" noProof="0"/>
              <a:t>Fünfte Ebene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E528FC1C-BEF6-2441-B20C-C8BA7028C76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345614"/>
            <a:ext cx="2901950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475" tIns="47239" rIns="94475" bIns="47239" numCol="1" anchor="b" anchorCtr="0" compatLnSpc="1">
            <a:prstTxWarp prst="textNoShape">
              <a:avLst/>
            </a:prstTxWarp>
          </a:bodyPr>
          <a:lstStyle>
            <a:lvl1pPr defTabSz="942975" eaLnBrk="1" hangingPunct="1">
              <a:defRPr sz="1300">
                <a:latin typeface="Arial" charset="0"/>
                <a:ea typeface="+mn-ea"/>
                <a:cs typeface="+mn-cs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35047CC7-2422-B34B-A33F-2BB7B819A7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97300" y="9345614"/>
            <a:ext cx="2901950" cy="4905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/>
            <a:ext uri="{91240B29-F687-4f45-9708-019B960494DF}"/>
            <a:ext uri="{AF507438-7753-43e0-B8FC-AC1667EBCBE1}"/>
          </a:extLst>
        </p:spPr>
        <p:txBody>
          <a:bodyPr vert="horz" wrap="square" lIns="94475" tIns="47239" rIns="94475" bIns="47239" numCol="1" anchor="b" anchorCtr="0" compatLnSpc="1">
            <a:prstTxWarp prst="textNoShape">
              <a:avLst/>
            </a:prstTxWarp>
          </a:bodyPr>
          <a:lstStyle>
            <a:lvl1pPr algn="r" defTabSz="942975" eaLnBrk="1" hangingPunct="1">
              <a:defRPr sz="1300">
                <a:latin typeface="Arial" charset="0"/>
                <a:ea typeface="ＭＳ Ｐゴシック" charset="-128"/>
              </a:defRPr>
            </a:lvl1pPr>
          </a:lstStyle>
          <a:p>
            <a:pPr>
              <a:defRPr/>
            </a:pPr>
            <a:fld id="{AB25B644-9825-4291-AFB4-44863C374B2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1026">
            <a:extLst>
              <a:ext uri="{FF2B5EF4-FFF2-40B4-BE49-F238E27FC236}">
                <a16:creationId xmlns:a16="http://schemas.microsoft.com/office/drawing/2014/main" id="{C53935B0-DBB4-0144-ABBD-096EE49CD5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2889" y="5253038"/>
            <a:ext cx="6283325" cy="4051300"/>
          </a:xfrm>
          <a:extLst>
            <a:ext uri="{FAA26D3D-D897-4be2-8F04-BA451C77F1D7}"/>
            <a:ext uri="{AF507438-7753-43e0-B8FC-AC1667EBCBE1}"/>
          </a:extLst>
        </p:spPr>
        <p:txBody>
          <a:bodyPr lIns="89384" tIns="44694" rIns="89384" bIns="44694"/>
          <a:lstStyle/>
          <a:p>
            <a:pPr eaLnBrk="1" hangingPunct="1">
              <a:defRPr/>
            </a:pPr>
            <a:endParaRPr lang="en-GB" dirty="0">
              <a:cs typeface="+mn-cs"/>
            </a:endParaRPr>
          </a:p>
        </p:txBody>
      </p:sp>
      <p:sp>
        <p:nvSpPr>
          <p:cNvPr id="16387" name="Rectangle 1027">
            <a:extLst>
              <a:ext uri="{FF2B5EF4-FFF2-40B4-BE49-F238E27FC236}">
                <a16:creationId xmlns:a16="http://schemas.microsoft.com/office/drawing/2014/main" id="{B914E21E-0120-4DDA-A9B8-CA746B38F143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588" y="0"/>
            <a:ext cx="6696075" cy="5022850"/>
          </a:xfrm>
          <a:ln/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Circuitele</a:t>
            </a:r>
            <a:r>
              <a:rPr lang="en-US" dirty="0"/>
              <a:t> de timp nu sunt </a:t>
            </a:r>
            <a:r>
              <a:rPr lang="en-US" dirty="0" err="1"/>
              <a:t>ceasuri</a:t>
            </a:r>
            <a:r>
              <a:rPr lang="en-US" dirty="0"/>
              <a:t> in </a:t>
            </a:r>
            <a:r>
              <a:rPr lang="en-US" dirty="0" err="1"/>
              <a:t>adevaratul</a:t>
            </a:r>
            <a:r>
              <a:rPr lang="en-US" dirty="0"/>
              <a:t> </a:t>
            </a:r>
            <a:r>
              <a:rPr lang="en-US" dirty="0" err="1"/>
              <a:t>sens</a:t>
            </a:r>
            <a:r>
              <a:rPr lang="en-US" dirty="0"/>
              <a:t> al </a:t>
            </a:r>
            <a:r>
              <a:rPr lang="en-US" dirty="0" err="1"/>
              <a:t>cuv</a:t>
            </a:r>
            <a:r>
              <a:rPr lang="en-US" dirty="0"/>
              <a:t> – ci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degraba</a:t>
            </a:r>
            <a:r>
              <a:rPr lang="en-US" dirty="0"/>
              <a:t> </a:t>
            </a:r>
            <a:r>
              <a:rPr lang="en-US" dirty="0" err="1"/>
              <a:t>timere</a:t>
            </a:r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Pe </a:t>
            </a:r>
            <a:r>
              <a:rPr lang="en-US" dirty="0" err="1"/>
              <a:t>lang</a:t>
            </a:r>
            <a:r>
              <a:rPr lang="en-US" dirty="0"/>
              <a:t> </a:t>
            </a:r>
            <a:r>
              <a:rPr lang="en-US" dirty="0" err="1"/>
              <a:t>cristal</a:t>
            </a:r>
            <a:r>
              <a:rPr lang="en-US" dirty="0"/>
              <a:t>: </a:t>
            </a:r>
            <a:r>
              <a:rPr lang="en-US" dirty="0" err="1"/>
              <a:t>contor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registru</a:t>
            </a:r>
            <a:r>
              <a:rPr lang="en-US" dirty="0"/>
              <a:t> – la fiecare </a:t>
            </a:r>
            <a:r>
              <a:rPr lang="en-US" dirty="0" err="1"/>
              <a:t>oscilatie</a:t>
            </a:r>
            <a:r>
              <a:rPr lang="en-US" dirty="0"/>
              <a:t> </a:t>
            </a:r>
            <a:r>
              <a:rPr lang="en-US" dirty="0" err="1"/>
              <a:t>contorul</a:t>
            </a:r>
            <a:r>
              <a:rPr lang="en-US" dirty="0"/>
              <a:t> </a:t>
            </a:r>
            <a:r>
              <a:rPr lang="en-US" dirty="0" err="1"/>
              <a:t>decrementat</a:t>
            </a:r>
            <a:r>
              <a:rPr lang="en-US" dirty="0"/>
              <a:t>. Cand </a:t>
            </a:r>
            <a:r>
              <a:rPr lang="en-US" dirty="0" err="1"/>
              <a:t>ajunge</a:t>
            </a:r>
            <a:r>
              <a:rPr lang="en-US" dirty="0"/>
              <a:t> la zero – se </a:t>
            </a:r>
            <a:r>
              <a:rPr lang="en-US" dirty="0" err="1"/>
              <a:t>genereaza</a:t>
            </a:r>
            <a:r>
              <a:rPr lang="en-US" dirty="0"/>
              <a:t> o </a:t>
            </a:r>
            <a:r>
              <a:rPr lang="en-US" dirty="0" err="1"/>
              <a:t>intrerupere</a:t>
            </a:r>
            <a:r>
              <a:rPr lang="en-US" dirty="0"/>
              <a:t>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contorul</a:t>
            </a:r>
            <a:r>
              <a:rPr lang="en-US" dirty="0"/>
              <a:t> </a:t>
            </a:r>
            <a:r>
              <a:rPr lang="en-US" dirty="0" err="1"/>
              <a:t>reiincarcat</a:t>
            </a:r>
            <a:r>
              <a:rPr lang="en-US" dirty="0"/>
              <a:t> din </a:t>
            </a:r>
            <a:r>
              <a:rPr lang="en-US" dirty="0" err="1"/>
              <a:t>registru</a:t>
            </a:r>
            <a:r>
              <a:rPr lang="en-US" dirty="0"/>
              <a:t>. =&gt; poate fi </a:t>
            </a:r>
            <a:r>
              <a:rPr lang="en-US" dirty="0" err="1"/>
              <a:t>programat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genereze</a:t>
            </a:r>
            <a:r>
              <a:rPr lang="en-US" dirty="0"/>
              <a:t> o </a:t>
            </a:r>
            <a:r>
              <a:rPr lang="en-US" dirty="0" err="1"/>
              <a:t>interupere</a:t>
            </a:r>
            <a:r>
              <a:rPr lang="en-US" dirty="0"/>
              <a:t> de 60</a:t>
            </a:r>
          </a:p>
          <a:p>
            <a:pPr eaLnBrk="1" hangingPunct="1"/>
            <a:r>
              <a:rPr lang="en-US" dirty="0"/>
              <a:t>de </a:t>
            </a:r>
            <a:r>
              <a:rPr lang="en-US" dirty="0" err="1"/>
              <a:t>ori</a:t>
            </a:r>
            <a:r>
              <a:rPr lang="en-US" dirty="0"/>
              <a:t> pe sec sau </a:t>
            </a:r>
            <a:r>
              <a:rPr lang="en-US" dirty="0" err="1"/>
              <a:t>alta</a:t>
            </a:r>
            <a:r>
              <a:rPr lang="en-US" dirty="0"/>
              <a:t> </a:t>
            </a:r>
            <a:r>
              <a:rPr lang="en-US" dirty="0" err="1"/>
              <a:t>frecventa</a:t>
            </a:r>
            <a:r>
              <a:rPr lang="en-US" dirty="0"/>
              <a:t>. 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Desi </a:t>
            </a:r>
            <a:r>
              <a:rPr lang="en-US" dirty="0" err="1"/>
              <a:t>frecventa</a:t>
            </a:r>
            <a:r>
              <a:rPr lang="en-US" dirty="0"/>
              <a:t> la care </a:t>
            </a:r>
            <a:r>
              <a:rPr lang="en-US" dirty="0" err="1"/>
              <a:t>oscileaza</a:t>
            </a:r>
            <a:r>
              <a:rPr lang="en-US" dirty="0"/>
              <a:t> </a:t>
            </a:r>
            <a:r>
              <a:rPr lang="en-US" dirty="0" err="1"/>
              <a:t>cristalul</a:t>
            </a:r>
            <a:r>
              <a:rPr lang="en-US" dirty="0"/>
              <a:t> e de </a:t>
            </a:r>
            <a:r>
              <a:rPr lang="en-US" dirty="0" err="1"/>
              <a:t>obicei</a:t>
            </a:r>
            <a:r>
              <a:rPr lang="en-US" dirty="0"/>
              <a:t> </a:t>
            </a:r>
            <a:r>
              <a:rPr lang="en-US" dirty="0" err="1"/>
              <a:t>stabila</a:t>
            </a:r>
            <a:r>
              <a:rPr lang="en-US" dirty="0"/>
              <a:t>, e </a:t>
            </a:r>
            <a:r>
              <a:rPr lang="en-US" dirty="0" err="1"/>
              <a:t>imposibil</a:t>
            </a:r>
            <a:r>
              <a:rPr lang="en-US" dirty="0"/>
              <a:t> de </a:t>
            </a:r>
            <a:r>
              <a:rPr lang="en-US" dirty="0" err="1"/>
              <a:t>garantat</a:t>
            </a:r>
            <a:r>
              <a:rPr lang="en-US" dirty="0"/>
              <a:t> ca </a:t>
            </a:r>
            <a:r>
              <a:rPr lang="en-US" dirty="0" err="1"/>
              <a:t>cristalele</a:t>
            </a:r>
            <a:r>
              <a:rPr lang="en-US" dirty="0"/>
              <a:t> din </a:t>
            </a:r>
            <a:r>
              <a:rPr lang="en-US" dirty="0" err="1"/>
              <a:t>sisteme</a:t>
            </a:r>
            <a:r>
              <a:rPr lang="en-US" dirty="0"/>
              <a:t> </a:t>
            </a:r>
            <a:r>
              <a:rPr lang="en-US" dirty="0" err="1"/>
              <a:t>diferite</a:t>
            </a:r>
            <a:r>
              <a:rPr lang="en-US" dirty="0"/>
              <a:t> </a:t>
            </a:r>
            <a:r>
              <a:rPr lang="en-US" dirty="0" err="1"/>
              <a:t>ruleaza</a:t>
            </a:r>
            <a:r>
              <a:rPr lang="en-US" dirty="0"/>
              <a:t> la </a:t>
            </a:r>
            <a:r>
              <a:rPr lang="en-US" dirty="0" err="1"/>
              <a:t>aceeasi</a:t>
            </a:r>
            <a:r>
              <a:rPr lang="en-US" dirty="0"/>
              <a:t> </a:t>
            </a:r>
            <a:r>
              <a:rPr lang="en-US" dirty="0" err="1"/>
              <a:t>frecventa</a:t>
            </a:r>
            <a:r>
              <a:rPr lang="en-US" dirty="0"/>
              <a:t>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9669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2 calc – chiar dc </a:t>
            </a:r>
            <a:r>
              <a:rPr lang="en-US" dirty="0" err="1"/>
              <a:t>ambele</a:t>
            </a:r>
            <a:r>
              <a:rPr lang="en-US" dirty="0"/>
              <a:t> </a:t>
            </a:r>
            <a:r>
              <a:rPr lang="en-US" dirty="0" err="1"/>
              <a:t>ceasuri</a:t>
            </a:r>
            <a:r>
              <a:rPr lang="en-US" dirty="0"/>
              <a:t> sunt </a:t>
            </a:r>
            <a:r>
              <a:rPr lang="en-US" dirty="0" err="1"/>
              <a:t>gresite</a:t>
            </a:r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 err="1"/>
              <a:t>Ar</a:t>
            </a:r>
            <a:r>
              <a:rPr lang="en-US" dirty="0"/>
              <a:t> </a:t>
            </a:r>
            <a:r>
              <a:rPr lang="en-US" dirty="0" err="1"/>
              <a:t>presupune</a:t>
            </a:r>
            <a:r>
              <a:rPr lang="en-US" dirty="0"/>
              <a:t> </a:t>
            </a:r>
            <a:r>
              <a:rPr lang="en-US" dirty="0" err="1"/>
              <a:t>comunicari</a:t>
            </a:r>
            <a:r>
              <a:rPr lang="en-US" dirty="0"/>
              <a:t> continue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instantanee</a:t>
            </a:r>
            <a:r>
              <a:rPr lang="en-US" dirty="0"/>
              <a:t> intre toate </a:t>
            </a:r>
            <a:r>
              <a:rPr lang="en-US" dirty="0" err="1"/>
              <a:t>ceasurile</a:t>
            </a:r>
            <a:r>
              <a:rPr lang="en-US" dirty="0"/>
              <a:t> de </a:t>
            </a:r>
            <a:r>
              <a:rPr lang="en-US" dirty="0" err="1"/>
              <a:t>sincronizat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10167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Sender can slowly adjust its clock to the correct</a:t>
            </a:r>
          </a:p>
          <a:p>
            <a:pPr eaLnBrk="1" hangingPunct="1"/>
            <a:r>
              <a:rPr lang="en-US" dirty="0"/>
              <a:t>time by changing the amount of time it adds to</a:t>
            </a:r>
          </a:p>
          <a:p>
            <a:pPr eaLnBrk="1" hangingPunct="1"/>
            <a:r>
              <a:rPr lang="en-US" dirty="0"/>
              <a:t>the clock at each interrupt from its physical timer</a:t>
            </a:r>
          </a:p>
          <a:p>
            <a:pPr eaLnBrk="1" hangingPunct="1"/>
            <a:r>
              <a:rPr lang="en-US" dirty="0"/>
              <a:t>until it’s back in sync</a:t>
            </a:r>
          </a:p>
          <a:p>
            <a:pPr eaLnBrk="1" hangingPunct="1"/>
            <a:r>
              <a:rPr lang="en-US" dirty="0"/>
              <a:t> </a:t>
            </a:r>
          </a:p>
          <a:p>
            <a:pPr eaLnBrk="1" hangingPunct="1"/>
            <a:r>
              <a:rPr lang="en-US" dirty="0"/>
              <a:t>Estimate of message propagation time can be</a:t>
            </a:r>
          </a:p>
          <a:p>
            <a:pPr eaLnBrk="1" hangingPunct="1"/>
            <a:r>
              <a:rPr lang="en-US" dirty="0"/>
              <a:t>made.</a:t>
            </a:r>
          </a:p>
          <a:p>
            <a:pPr eaLnBrk="1" hangingPunct="1"/>
            <a:r>
              <a:rPr lang="en-US" dirty="0"/>
              <a:t> Initial estimate: (T1-T0)/2</a:t>
            </a:r>
          </a:p>
          <a:p>
            <a:pPr eaLnBrk="1" hangingPunct="1"/>
            <a:r>
              <a:rPr lang="en-US" dirty="0"/>
              <a:t> Better estimates: take several measurements over time,</a:t>
            </a:r>
          </a:p>
          <a:p>
            <a:pPr eaLnBrk="1" hangingPunct="1"/>
            <a:r>
              <a:rPr lang="en-US" dirty="0"/>
              <a:t>and use information about how long the time server</a:t>
            </a:r>
          </a:p>
          <a:p>
            <a:pPr eaLnBrk="1" hangingPunct="1"/>
            <a:r>
              <a:rPr lang="en-US" dirty="0"/>
              <a:t>takes to process a request</a:t>
            </a:r>
          </a:p>
          <a:p>
            <a:pPr eaLnBrk="1" hangingPunct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8368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Toti </a:t>
            </a:r>
            <a:r>
              <a:rPr lang="en-US" dirty="0" err="1"/>
              <a:t>acesti</a:t>
            </a:r>
            <a:r>
              <a:rPr lang="en-US" dirty="0"/>
              <a:t> </a:t>
            </a:r>
            <a:r>
              <a:rPr lang="en-US" dirty="0" err="1"/>
              <a:t>algo</a:t>
            </a:r>
            <a:r>
              <a:rPr lang="en-US" dirty="0"/>
              <a:t> - </a:t>
            </a:r>
            <a:r>
              <a:rPr lang="en-US" dirty="0" err="1"/>
              <a:t>centralizati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861174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 err="1"/>
              <a:t>Cel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</a:t>
            </a:r>
            <a:r>
              <a:rPr lang="en-US" dirty="0" err="1"/>
              <a:t>raspandit</a:t>
            </a:r>
            <a:r>
              <a:rPr lang="en-US" dirty="0"/>
              <a:t> de pe </a:t>
            </a:r>
            <a:r>
              <a:rPr lang="en-US" dirty="0" err="1"/>
              <a:t>planeta</a:t>
            </a:r>
            <a:r>
              <a:rPr lang="en-US" dirty="0"/>
              <a:t> – toate </a:t>
            </a:r>
            <a:r>
              <a:rPr lang="en-US" dirty="0" err="1"/>
              <a:t>masinile</a:t>
            </a:r>
            <a:r>
              <a:rPr lang="en-US" dirty="0"/>
              <a:t> au </a:t>
            </a:r>
            <a:r>
              <a:rPr lang="en-US" dirty="0" err="1"/>
              <a:t>capabilitati</a:t>
            </a:r>
            <a:r>
              <a:rPr lang="en-US" dirty="0"/>
              <a:t> </a:t>
            </a:r>
            <a:r>
              <a:rPr lang="en-US" dirty="0" err="1"/>
              <a:t>ntp</a:t>
            </a:r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RFC 1305 NTPv3 – 112 </a:t>
            </a:r>
            <a:r>
              <a:rPr lang="en-US" dirty="0" err="1"/>
              <a:t>pagini</a:t>
            </a:r>
            <a:r>
              <a:rPr lang="en-US" dirty="0"/>
              <a:t> , NTPv4 </a:t>
            </a:r>
            <a:r>
              <a:rPr lang="en-US" dirty="0" err="1"/>
              <a:t>si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complex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10965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Nu conteaza ca toate </a:t>
            </a:r>
            <a:r>
              <a:rPr lang="en-US" dirty="0" err="1"/>
              <a:t>procesele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</a:t>
            </a:r>
            <a:r>
              <a:rPr lang="en-US" dirty="0" err="1"/>
              <a:t>cada</a:t>
            </a:r>
            <a:r>
              <a:rPr lang="en-US" dirty="0"/>
              <a:t> de </a:t>
            </a:r>
            <a:r>
              <a:rPr lang="en-US" dirty="0" err="1"/>
              <a:t>acord</a:t>
            </a:r>
            <a:r>
              <a:rPr lang="en-US" dirty="0"/>
              <a:t> </a:t>
            </a:r>
            <a:r>
              <a:rPr lang="en-US" dirty="0" err="1"/>
              <a:t>asupra</a:t>
            </a:r>
            <a:r>
              <a:rPr lang="en-US" dirty="0"/>
              <a:t> </a:t>
            </a:r>
            <a:r>
              <a:rPr lang="en-US" dirty="0" err="1"/>
              <a:t>timpului</a:t>
            </a:r>
            <a:r>
              <a:rPr lang="en-US" dirty="0"/>
              <a:t> cat </a:t>
            </a:r>
            <a:r>
              <a:rPr lang="en-US" dirty="0" err="1"/>
              <a:t>asupra</a:t>
            </a:r>
            <a:r>
              <a:rPr lang="en-US" dirty="0"/>
              <a:t> </a:t>
            </a:r>
            <a:r>
              <a:rPr lang="en-US" dirty="0" err="1"/>
              <a:t>ordinii</a:t>
            </a:r>
            <a:r>
              <a:rPr lang="en-US" dirty="0"/>
              <a:t> </a:t>
            </a:r>
            <a:r>
              <a:rPr lang="en-US" dirty="0" err="1"/>
              <a:t>evenimentelor</a:t>
            </a:r>
            <a:r>
              <a:rPr lang="en-US" dirty="0"/>
              <a:t>. </a:t>
            </a:r>
          </a:p>
          <a:p>
            <a:pPr eaLnBrk="1" hangingPunct="1"/>
            <a:r>
              <a:rPr lang="en-US" dirty="0" err="1"/>
              <a:t>Lamport</a:t>
            </a:r>
            <a:r>
              <a:rPr lang="en-US" dirty="0"/>
              <a:t>: sync. </a:t>
            </a:r>
            <a:r>
              <a:rPr lang="en-US" dirty="0" err="1"/>
              <a:t>ceasurilor</a:t>
            </a:r>
            <a:r>
              <a:rPr lang="en-US" dirty="0"/>
              <a:t> nu tb </a:t>
            </a:r>
            <a:r>
              <a:rPr lang="en-US" dirty="0" err="1"/>
              <a:t>sa</a:t>
            </a:r>
            <a:r>
              <a:rPr lang="en-US" dirty="0"/>
              <a:t> fie </a:t>
            </a:r>
            <a:r>
              <a:rPr lang="en-US" dirty="0" err="1"/>
              <a:t>absoluta</a:t>
            </a:r>
            <a:r>
              <a:rPr lang="en-US" dirty="0"/>
              <a:t>. Dc 2 </a:t>
            </a:r>
            <a:r>
              <a:rPr lang="en-US" dirty="0" err="1"/>
              <a:t>procese</a:t>
            </a:r>
            <a:r>
              <a:rPr lang="en-US" dirty="0"/>
              <a:t> nu </a:t>
            </a:r>
            <a:r>
              <a:rPr lang="en-US" dirty="0" err="1"/>
              <a:t>interactioneaza</a:t>
            </a:r>
            <a:r>
              <a:rPr lang="en-US" dirty="0"/>
              <a:t> nu tb ca </a:t>
            </a:r>
            <a:r>
              <a:rPr lang="en-US" dirty="0" err="1"/>
              <a:t>ceasurile</a:t>
            </a:r>
            <a:r>
              <a:rPr lang="en-US" dirty="0"/>
              <a:t> </a:t>
            </a:r>
            <a:r>
              <a:rPr lang="en-US" dirty="0" err="1"/>
              <a:t>sa</a:t>
            </a:r>
            <a:r>
              <a:rPr lang="en-US" dirty="0"/>
              <a:t> fie sync. </a:t>
            </a:r>
            <a:r>
              <a:rPr lang="en-US" dirty="0" err="1"/>
              <a:t>pt</a:t>
            </a:r>
            <a:r>
              <a:rPr lang="en-US" dirty="0"/>
              <a:t> ca </a:t>
            </a:r>
            <a:r>
              <a:rPr lang="en-US" dirty="0" err="1"/>
              <a:t>lipsa</a:t>
            </a:r>
            <a:r>
              <a:rPr lang="en-US" dirty="0"/>
              <a:t> </a:t>
            </a:r>
            <a:r>
              <a:rPr lang="en-US" dirty="0" err="1"/>
              <a:t>sinc</a:t>
            </a:r>
            <a:r>
              <a:rPr lang="en-US" dirty="0"/>
              <a:t>. nu e </a:t>
            </a:r>
            <a:r>
              <a:rPr lang="en-US" dirty="0" err="1"/>
              <a:t>obs</a:t>
            </a:r>
            <a:r>
              <a:rPr lang="en-US" dirty="0"/>
              <a:t> din exterior. 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-&gt;</a:t>
            </a:r>
          </a:p>
          <a:p>
            <a:pPr eaLnBrk="1" hangingPunct="1"/>
            <a:r>
              <a:rPr lang="en-US" dirty="0" err="1"/>
              <a:t>Evenimente</a:t>
            </a:r>
            <a:r>
              <a:rPr lang="en-US" dirty="0"/>
              <a:t> locale + </a:t>
            </a:r>
            <a:r>
              <a:rPr lang="en-US" dirty="0" err="1"/>
              <a:t>evenim</a:t>
            </a:r>
            <a:r>
              <a:rPr lang="en-US" dirty="0"/>
              <a:t> de </a:t>
            </a:r>
            <a:r>
              <a:rPr lang="en-US" dirty="0" err="1"/>
              <a:t>comunicare</a:t>
            </a:r>
            <a:r>
              <a:rPr lang="en-US" dirty="0"/>
              <a:t>.</a:t>
            </a:r>
          </a:p>
          <a:p>
            <a:pPr eaLnBrk="1" hangingPunct="1"/>
            <a:r>
              <a:rPr lang="en-US" dirty="0"/>
              <a:t>-&gt; </a:t>
            </a:r>
            <a:r>
              <a:rPr lang="en-US" dirty="0" err="1"/>
              <a:t>rel</a:t>
            </a:r>
            <a:r>
              <a:rPr lang="en-US" dirty="0"/>
              <a:t> </a:t>
            </a:r>
            <a:r>
              <a:rPr lang="en-US" dirty="0" err="1"/>
              <a:t>tranzitiva</a:t>
            </a:r>
            <a:r>
              <a:rPr lang="en-US" dirty="0"/>
              <a:t> intre </a:t>
            </a:r>
            <a:r>
              <a:rPr lang="en-US" dirty="0" err="1"/>
              <a:t>ev</a:t>
            </a:r>
            <a:r>
              <a:rPr lang="en-US" dirty="0"/>
              <a:t> legate </a:t>
            </a:r>
            <a:r>
              <a:rPr lang="en-US" dirty="0" err="1"/>
              <a:t>cauzal</a:t>
            </a:r>
            <a:r>
              <a:rPr lang="en-US" dirty="0"/>
              <a:t>.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Dc 2 </a:t>
            </a:r>
            <a:r>
              <a:rPr lang="en-US" dirty="0" err="1"/>
              <a:t>evnim</a:t>
            </a:r>
            <a:r>
              <a:rPr lang="en-US" dirty="0"/>
              <a:t> x </a:t>
            </a:r>
            <a:r>
              <a:rPr lang="en-US" dirty="0" err="1"/>
              <a:t>si</a:t>
            </a:r>
            <a:r>
              <a:rPr lang="en-US" dirty="0"/>
              <a:t> y se </a:t>
            </a:r>
            <a:r>
              <a:rPr lang="en-US" dirty="0" err="1"/>
              <a:t>intampla</a:t>
            </a:r>
            <a:r>
              <a:rPr lang="en-US" dirty="0"/>
              <a:t> in </a:t>
            </a:r>
            <a:r>
              <a:rPr lang="en-US" dirty="0" err="1"/>
              <a:t>procese</a:t>
            </a:r>
            <a:r>
              <a:rPr lang="en-US" dirty="0"/>
              <a:t> care nu </a:t>
            </a:r>
            <a:r>
              <a:rPr lang="en-US" dirty="0" err="1"/>
              <a:t>skimba</a:t>
            </a:r>
            <a:r>
              <a:rPr lang="en-US" dirty="0"/>
              <a:t> </a:t>
            </a:r>
            <a:r>
              <a:rPr lang="en-US" dirty="0" err="1"/>
              <a:t>mesaje</a:t>
            </a:r>
            <a:r>
              <a:rPr lang="en-US" dirty="0"/>
              <a:t>, x-&gt;y nu e </a:t>
            </a:r>
            <a:r>
              <a:rPr lang="en-US" dirty="0" err="1"/>
              <a:t>adev</a:t>
            </a:r>
            <a:r>
              <a:rPr lang="en-US" dirty="0"/>
              <a:t>. Dar nici y-&gt;x =&gt; </a:t>
            </a:r>
            <a:r>
              <a:rPr lang="en-US" dirty="0" err="1"/>
              <a:t>concurente</a:t>
            </a:r>
            <a:r>
              <a:rPr lang="en-US" dirty="0"/>
              <a:t>. (nu se poate spune nimic despre </a:t>
            </a:r>
            <a:r>
              <a:rPr lang="en-US" dirty="0" err="1"/>
              <a:t>ele</a:t>
            </a:r>
            <a:r>
              <a:rPr lang="en-US" dirty="0"/>
              <a:t> sau tb spus </a:t>
            </a:r>
            <a:r>
              <a:rPr lang="en-US" dirty="0" err="1"/>
              <a:t>desrpre</a:t>
            </a:r>
            <a:r>
              <a:rPr lang="en-US" dirty="0"/>
              <a:t> </a:t>
            </a:r>
            <a:r>
              <a:rPr lang="en-US" dirty="0" err="1"/>
              <a:t>ele</a:t>
            </a:r>
            <a:r>
              <a:rPr lang="en-US" dirty="0"/>
              <a:t>) – cand sau cine e </a:t>
            </a:r>
            <a:r>
              <a:rPr lang="en-US" dirty="0" err="1"/>
              <a:t>primul</a:t>
            </a:r>
            <a:r>
              <a:rPr lang="en-US" dirty="0"/>
              <a:t>. </a:t>
            </a:r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Dc am avea un </a:t>
            </a:r>
            <a:r>
              <a:rPr lang="en-US" dirty="0" err="1"/>
              <a:t>ceas</a:t>
            </a:r>
            <a:r>
              <a:rPr lang="en-US" dirty="0"/>
              <a:t> central am putea da </a:t>
            </a:r>
            <a:r>
              <a:rPr lang="en-US" dirty="0" err="1"/>
              <a:t>fiecarui</a:t>
            </a:r>
            <a:r>
              <a:rPr lang="en-US" dirty="0"/>
              <a:t> </a:t>
            </a:r>
            <a:r>
              <a:rPr lang="en-US" dirty="0" err="1"/>
              <a:t>ev</a:t>
            </a:r>
            <a:r>
              <a:rPr lang="en-US" dirty="0"/>
              <a:t> </a:t>
            </a:r>
            <a:r>
              <a:rPr lang="en-US" dirty="0" err="1"/>
              <a:t>ordona</a:t>
            </a:r>
            <a:r>
              <a:rPr lang="en-US" dirty="0"/>
              <a:t> un timestamp = </a:t>
            </a:r>
            <a:r>
              <a:rPr lang="en-US" dirty="0" err="1"/>
              <a:t>ordonare</a:t>
            </a:r>
            <a:r>
              <a:rPr lang="en-US" dirty="0"/>
              <a:t> </a:t>
            </a:r>
            <a:r>
              <a:rPr lang="en-US" dirty="0" err="1"/>
              <a:t>totala</a:t>
            </a:r>
            <a:r>
              <a:rPr lang="en-US" dirty="0"/>
              <a:t>. Dar nu =&gt; </a:t>
            </a:r>
            <a:r>
              <a:rPr lang="en-US" dirty="0" err="1"/>
              <a:t>ceas</a:t>
            </a:r>
            <a:r>
              <a:rPr lang="en-US" dirty="0"/>
              <a:t> logic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27566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We often need to know which events occurred</a:t>
            </a:r>
            <a:r>
              <a:rPr lang="ro-RO" dirty="0"/>
              <a:t> </a:t>
            </a:r>
            <a:r>
              <a:rPr lang="en-US" dirty="0"/>
              <a:t>before each other in real time, rather than how</a:t>
            </a:r>
            <a:r>
              <a:rPr lang="ro-RO" dirty="0"/>
              <a:t> </a:t>
            </a:r>
            <a:r>
              <a:rPr lang="en-US" dirty="0"/>
              <a:t>they were ordered in logical time - causality</a:t>
            </a:r>
          </a:p>
          <a:p>
            <a:pPr eaLnBrk="1" hangingPunct="1"/>
            <a:r>
              <a:rPr lang="en-US" dirty="0"/>
              <a:t> To capture causality, we can use vector</a:t>
            </a:r>
            <a:r>
              <a:rPr lang="ro-RO" dirty="0"/>
              <a:t> </a:t>
            </a:r>
            <a:r>
              <a:rPr lang="en-US" dirty="0"/>
              <a:t>timestamps</a:t>
            </a:r>
          </a:p>
          <a:p>
            <a:pPr eaLnBrk="1" hangingPunct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682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s-ES" dirty="0"/>
              <a:t>(m este </a:t>
            </a:r>
            <a:r>
              <a:rPr lang="es-ES" dirty="0" err="1"/>
              <a:t>următorul</a:t>
            </a:r>
            <a:r>
              <a:rPr lang="es-ES" dirty="0"/>
              <a:t> </a:t>
            </a:r>
            <a:r>
              <a:rPr lang="es-ES" dirty="0" err="1"/>
              <a:t>mesaj</a:t>
            </a:r>
            <a:r>
              <a:rPr lang="es-ES" dirty="0"/>
              <a:t> pe </a:t>
            </a:r>
            <a:r>
              <a:rPr lang="es-ES" dirty="0" err="1"/>
              <a:t>care</a:t>
            </a:r>
            <a:r>
              <a:rPr lang="es-ES" dirty="0"/>
              <a:t> </a:t>
            </a:r>
            <a:r>
              <a:rPr lang="es-ES" b="1" dirty="0"/>
              <a:t>d</a:t>
            </a:r>
            <a:r>
              <a:rPr lang="es-ES" dirty="0"/>
              <a:t> </a:t>
            </a:r>
            <a:r>
              <a:rPr lang="es-ES" dirty="0" err="1"/>
              <a:t>îl</a:t>
            </a:r>
            <a:r>
              <a:rPr lang="es-ES" dirty="0"/>
              <a:t> </a:t>
            </a:r>
            <a:r>
              <a:rPr lang="es-ES" dirty="0" err="1"/>
              <a:t>aştepta</a:t>
            </a:r>
            <a:r>
              <a:rPr lang="es-ES" dirty="0"/>
              <a:t> de la </a:t>
            </a:r>
            <a:r>
              <a:rPr lang="es-ES" b="1" dirty="0"/>
              <a:t>s</a:t>
            </a:r>
            <a:r>
              <a:rPr lang="es-ES" dirty="0"/>
              <a:t>)</a:t>
            </a:r>
          </a:p>
          <a:p>
            <a:pPr eaLnBrk="1" hangingPunct="1"/>
            <a:r>
              <a:rPr lang="pt-BR" dirty="0"/>
              <a:t>(toate mesajele primite deja de Ps când a trimis </a:t>
            </a:r>
            <a:r>
              <a:rPr lang="pt-BR" b="1" dirty="0"/>
              <a:t>m</a:t>
            </a:r>
            <a:r>
              <a:rPr lang="pt-BR" dirty="0"/>
              <a:t> au fost primite şi de Pd când acesta a primit </a:t>
            </a:r>
            <a:r>
              <a:rPr lang="pt-BR" b="1" dirty="0"/>
              <a:t>m</a:t>
            </a:r>
            <a:r>
              <a:rPr lang="pt-BR" dirty="0"/>
              <a:t>).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75413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3" descr="D:\cipsm\Catedra\Logo CS\A&amp;C-logo-RO-gradient.png">
            <a:extLst>
              <a:ext uri="{FF2B5EF4-FFF2-40B4-BE49-F238E27FC236}">
                <a16:creationId xmlns:a16="http://schemas.microsoft.com/office/drawing/2014/main" id="{9B7288B3-909B-4A56-B161-6F651026131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1675" y="4692651"/>
            <a:ext cx="2600325" cy="1138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2" descr="D:\cipsm\Catedra\Logo CS\logo_upb_small.png">
            <a:extLst>
              <a:ext uri="{FF2B5EF4-FFF2-40B4-BE49-F238E27FC236}">
                <a16:creationId xmlns:a16="http://schemas.microsoft.com/office/drawing/2014/main" id="{49294E9D-0F88-479C-A040-55E58B694A6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37438" y="42863"/>
            <a:ext cx="1265237" cy="12652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45506" name="Rectangle 2"/>
          <p:cNvSpPr>
            <a:spLocks noGrp="1" noChangeArrowheads="1"/>
          </p:cNvSpPr>
          <p:nvPr>
            <p:ph type="ctrTitle" sz="quarter"/>
          </p:nvPr>
        </p:nvSpPr>
        <p:spPr>
          <a:xfrm>
            <a:off x="2581275" y="1639888"/>
            <a:ext cx="6081713" cy="909637"/>
          </a:xfrm>
          <a:extLst>
            <a:ext uri="{AF507438-7753-43e0-B8FC-AC1667EBCBE1}"/>
          </a:extLst>
        </p:spPr>
        <p:txBody>
          <a:bodyPr lIns="91440" rIns="91440" anchor="b"/>
          <a:lstStyle>
            <a:lvl1pPr>
              <a:defRPr sz="2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 dirty="0"/>
              <a:t>Click to edit Master title style</a:t>
            </a:r>
            <a:endParaRPr lang="de-DE" noProof="0" dirty="0"/>
          </a:p>
        </p:txBody>
      </p:sp>
      <p:sp>
        <p:nvSpPr>
          <p:cNvPr id="1045507" name="Rectangle 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2581275" y="2547938"/>
            <a:ext cx="6088063" cy="904875"/>
          </a:xfrm>
        </p:spPr>
        <p:txBody>
          <a:bodyPr lIns="91440" rIns="91440" anchor="ctr"/>
          <a:lstStyle>
            <a:lvl1pPr marL="0" indent="0">
              <a:spcBef>
                <a:spcPct val="0"/>
              </a:spcBef>
              <a:buFont typeface="Wingdings" pitchFamily="2" charset="2"/>
              <a:buNone/>
              <a:defRPr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C6058A1-5982-4551-B52D-9C534817933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ro-RO"/>
              <a:t>Ciprian Dobre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8675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4">
            <a:extLst>
              <a:ext uri="{FF2B5EF4-FFF2-40B4-BE49-F238E27FC236}">
                <a16:creationId xmlns:a16="http://schemas.microsoft.com/office/drawing/2014/main" id="{64427FCC-A5E1-4E18-8B8C-FFDE3DBDD04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15">
            <a:extLst>
              <a:ext uri="{FF2B5EF4-FFF2-40B4-BE49-F238E27FC236}">
                <a16:creationId xmlns:a16="http://schemas.microsoft.com/office/drawing/2014/main" id="{8A05BBEF-0D34-4682-8E56-19DFF9759578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74C52F37-73B2-48E3-82C2-D01839E1614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AC449D91-B717-469D-A189-C08E14F5A93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4325" y="6595048"/>
            <a:ext cx="6735763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o-RO" altLang="ro-RO" dirty="0"/>
              <a:t>Ciprian Dobre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14260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711950" y="622300"/>
            <a:ext cx="2132013" cy="5286375"/>
          </a:xfrm>
        </p:spPr>
        <p:txBody>
          <a:bodyPr vert="eaVert"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4325" y="622300"/>
            <a:ext cx="6245225" cy="528637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14">
            <a:extLst>
              <a:ext uri="{FF2B5EF4-FFF2-40B4-BE49-F238E27FC236}">
                <a16:creationId xmlns:a16="http://schemas.microsoft.com/office/drawing/2014/main" id="{BBC09BB0-B688-4748-A099-6CC55356924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15">
            <a:extLst>
              <a:ext uri="{FF2B5EF4-FFF2-40B4-BE49-F238E27FC236}">
                <a16:creationId xmlns:a16="http://schemas.microsoft.com/office/drawing/2014/main" id="{582A7874-5F62-44C5-A127-E08B10319350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5E839B5C-3F47-49D2-BCF9-C38BBEBE0CF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34E05DD7-4AB3-432F-BC84-E0EADC83BE42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4325" y="6595048"/>
            <a:ext cx="6735763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o-RO" altLang="ro-RO" dirty="0"/>
              <a:t>Ciprian Dobre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3870538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2pPr marL="723900" indent="-361950">
              <a:defRPr/>
            </a:lvl2pPr>
            <a:lvl3pPr marL="982663" indent="-257175">
              <a:defRPr/>
            </a:lvl3pPr>
            <a:lvl4pPr marL="1433513" indent="-266700">
              <a:defRPr/>
            </a:lvl4pPr>
            <a:lvl5pPr marL="1787525" indent="-258763"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DB0E9FB9-D240-4F74-AD38-54882D205CE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4325" y="6605587"/>
            <a:ext cx="6735763" cy="252413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ro-RO" altLang="ro-RO" dirty="0"/>
              <a:t>Ciprian Dobre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079532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/>
          <a:lstStyle>
            <a:lvl1pPr algn="ctr">
              <a:defRPr sz="4000" b="1" cap="all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 algn="ctr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14">
            <a:extLst>
              <a:ext uri="{FF2B5EF4-FFF2-40B4-BE49-F238E27FC236}">
                <a16:creationId xmlns:a16="http://schemas.microsoft.com/office/drawing/2014/main" id="{6F7DAA30-0E9D-499C-B2A6-EB30323EE89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Slide Number Placeholder 15">
            <a:extLst>
              <a:ext uri="{FF2B5EF4-FFF2-40B4-BE49-F238E27FC236}">
                <a16:creationId xmlns:a16="http://schemas.microsoft.com/office/drawing/2014/main" id="{D0D79905-83A9-4AD0-A9EB-E6DA64A98C8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B487737F-828E-42F8-8352-999A47AA8C4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6" name="Footer Placeholder 16">
            <a:extLst>
              <a:ext uri="{FF2B5EF4-FFF2-40B4-BE49-F238E27FC236}">
                <a16:creationId xmlns:a16="http://schemas.microsoft.com/office/drawing/2014/main" id="{C677740B-9C14-4CC5-85B5-18B18CF13CD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4325" y="6595048"/>
            <a:ext cx="6735763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o-RO" altLang="ro-RO" dirty="0"/>
              <a:t>Ciprian Dobre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635393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9088" y="1879600"/>
            <a:ext cx="4186237" cy="4029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57725" y="1879600"/>
            <a:ext cx="4186238" cy="40290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14">
            <a:extLst>
              <a:ext uri="{FF2B5EF4-FFF2-40B4-BE49-F238E27FC236}">
                <a16:creationId xmlns:a16="http://schemas.microsoft.com/office/drawing/2014/main" id="{661429C5-082A-4B1A-9A62-B6C4F06C4D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F523AE91-B2CC-423E-A33A-08CBD4EC106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BEEC0E5F-C612-41A9-B4AD-9382D4CF68A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16">
            <a:extLst>
              <a:ext uri="{FF2B5EF4-FFF2-40B4-BE49-F238E27FC236}">
                <a16:creationId xmlns:a16="http://schemas.microsoft.com/office/drawing/2014/main" id="{CDCB65F7-BBEC-48CC-A3C1-BD1F22FB1179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4325" y="6595048"/>
            <a:ext cx="6735763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o-RO" altLang="ro-RO" dirty="0"/>
              <a:t>Ciprian Dobre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14545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91978"/>
            <a:ext cx="8229600" cy="725660"/>
          </a:xfrm>
        </p:spPr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281" y="1535113"/>
            <a:ext cx="434910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5924" y="2174875"/>
            <a:ext cx="4361464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32598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3383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14">
            <a:extLst>
              <a:ext uri="{FF2B5EF4-FFF2-40B4-BE49-F238E27FC236}">
                <a16:creationId xmlns:a16="http://schemas.microsoft.com/office/drawing/2014/main" id="{BCDCAFC2-D441-45E6-9803-49A5225BF27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Slide Number Placeholder 15">
            <a:extLst>
              <a:ext uri="{FF2B5EF4-FFF2-40B4-BE49-F238E27FC236}">
                <a16:creationId xmlns:a16="http://schemas.microsoft.com/office/drawing/2014/main" id="{081349D3-F933-4408-BC43-402528464649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C5C1A466-F5E5-45AE-80A2-465FD01B06C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9" name="Footer Placeholder 16">
            <a:extLst>
              <a:ext uri="{FF2B5EF4-FFF2-40B4-BE49-F238E27FC236}">
                <a16:creationId xmlns:a16="http://schemas.microsoft.com/office/drawing/2014/main" id="{C6F8C713-84F1-4360-A3D3-52DBC195D79D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4325" y="6595048"/>
            <a:ext cx="6735763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o-RO" altLang="ro-RO" dirty="0"/>
              <a:t>Ciprian Dobre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17644564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Date Placeholder 14">
            <a:extLst>
              <a:ext uri="{FF2B5EF4-FFF2-40B4-BE49-F238E27FC236}">
                <a16:creationId xmlns:a16="http://schemas.microsoft.com/office/drawing/2014/main" id="{769B3FD0-AA29-4FC8-921F-E6A25D4E88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Slide Number Placeholder 15">
            <a:extLst>
              <a:ext uri="{FF2B5EF4-FFF2-40B4-BE49-F238E27FC236}">
                <a16:creationId xmlns:a16="http://schemas.microsoft.com/office/drawing/2014/main" id="{D303C1A1-8869-4A59-A676-60455AB9764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7B15DC81-D1C3-478A-8F0B-944AE612CC6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5" name="Footer Placeholder 16">
            <a:extLst>
              <a:ext uri="{FF2B5EF4-FFF2-40B4-BE49-F238E27FC236}">
                <a16:creationId xmlns:a16="http://schemas.microsoft.com/office/drawing/2014/main" id="{09A5BA45-717B-40BC-AAA8-ADCF0F1FB6D1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4325" y="6595048"/>
            <a:ext cx="6735763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o-RO" altLang="ro-RO" dirty="0"/>
              <a:t>Ciprian Dobre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310983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4">
            <a:extLst>
              <a:ext uri="{FF2B5EF4-FFF2-40B4-BE49-F238E27FC236}">
                <a16:creationId xmlns:a16="http://schemas.microsoft.com/office/drawing/2014/main" id="{4F3CC85F-B786-445A-AC59-4D66B28766B8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Slide Number Placeholder 15">
            <a:extLst>
              <a:ext uri="{FF2B5EF4-FFF2-40B4-BE49-F238E27FC236}">
                <a16:creationId xmlns:a16="http://schemas.microsoft.com/office/drawing/2014/main" id="{4949438A-F630-4A1E-90D6-314FDAE6242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B5105C60-2918-4656-A4AF-CF1528B6F08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4" name="Footer Placeholder 16">
            <a:extLst>
              <a:ext uri="{FF2B5EF4-FFF2-40B4-BE49-F238E27FC236}">
                <a16:creationId xmlns:a16="http://schemas.microsoft.com/office/drawing/2014/main" id="{FA49ED0D-0E3D-45FA-9ED4-D536ECA104E7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4325" y="6595048"/>
            <a:ext cx="6735763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o-RO" altLang="ro-RO" dirty="0"/>
              <a:t>Ciprian Dobre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750434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46010"/>
            <a:ext cx="3008313" cy="1162050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546010"/>
            <a:ext cx="5111750" cy="5853113"/>
          </a:xfrm>
        </p:spPr>
        <p:txBody>
          <a:bodyPr/>
          <a:lstStyle>
            <a:lvl1pPr>
              <a:defRPr sz="28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70806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14">
            <a:extLst>
              <a:ext uri="{FF2B5EF4-FFF2-40B4-BE49-F238E27FC236}">
                <a16:creationId xmlns:a16="http://schemas.microsoft.com/office/drawing/2014/main" id="{A9CC3DB4-D3A3-41CB-860F-A34D005FD9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319088" y="6588125"/>
            <a:ext cx="944562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C21D99BB-788F-4698-A74E-8B06E14C3FB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271588" y="6588125"/>
            <a:ext cx="827087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9514FFCA-AEF0-4746-9343-DFD1C2CA82C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16">
            <a:extLst>
              <a:ext uri="{FF2B5EF4-FFF2-40B4-BE49-F238E27FC236}">
                <a16:creationId xmlns:a16="http://schemas.microsoft.com/office/drawing/2014/main" id="{63FCD7DD-27B1-445B-AE77-0ADBE101C145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314325" y="6595048"/>
            <a:ext cx="6735763" cy="25241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o-RO" altLang="ro-RO" dirty="0"/>
              <a:t>Ciprian Dobre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7401723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14">
            <a:extLst>
              <a:ext uri="{FF2B5EF4-FFF2-40B4-BE49-F238E27FC236}">
                <a16:creationId xmlns:a16="http://schemas.microsoft.com/office/drawing/2014/main" id="{426E0972-319E-4B30-AC70-D8E031C831F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25413" y="6553200"/>
            <a:ext cx="1079500" cy="2508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15">
            <a:extLst>
              <a:ext uri="{FF2B5EF4-FFF2-40B4-BE49-F238E27FC236}">
                <a16:creationId xmlns:a16="http://schemas.microsoft.com/office/drawing/2014/main" id="{1BCAFD84-DF86-48A0-993B-4C9EF272ADF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>
          <a:xfrm>
            <a:off x="1316038" y="6553200"/>
            <a:ext cx="900112" cy="2508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 altLang="en-US"/>
              <a:t>Page </a:t>
            </a:r>
            <a:fld id="{3401A523-3B32-4D32-965E-00644C11B00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7" name="Footer Placeholder 16">
            <a:extLst>
              <a:ext uri="{FF2B5EF4-FFF2-40B4-BE49-F238E27FC236}">
                <a16:creationId xmlns:a16="http://schemas.microsoft.com/office/drawing/2014/main" id="{D4FD7209-FF8E-4E6A-9435-E5AC4A392483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>
          <a:xfrm>
            <a:off x="2339975" y="6553200"/>
            <a:ext cx="6048375" cy="250825"/>
          </a:xfrm>
          <a:prstGeom prst="rect">
            <a:avLst/>
          </a:prstGeom>
        </p:spPr>
        <p:txBody>
          <a:bodyPr/>
          <a:lstStyle>
            <a:lvl1pPr algn="ctr">
              <a:defRPr/>
            </a:lvl1pPr>
          </a:lstStyle>
          <a:p>
            <a:r>
              <a:rPr lang="ro-RO" altLang="ro-RO" dirty="0"/>
              <a:t>Ciprian Dobre</a:t>
            </a:r>
            <a:endParaRPr lang="en-US" altLang="ro-RO" dirty="0"/>
          </a:p>
        </p:txBody>
      </p:sp>
    </p:spTree>
    <p:extLst>
      <p:ext uri="{BB962C8B-B14F-4D97-AF65-F5344CB8AC3E}">
        <p14:creationId xmlns:p14="http://schemas.microsoft.com/office/powerpoint/2010/main" val="2886720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5EB5F58E-3512-4D78-8CBA-679E2BF2C11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14325" y="622300"/>
            <a:ext cx="851535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  <a:endParaRPr lang="de-DE" altLang="en-US" dirty="0"/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BC7A20C1-6ADB-4EDE-9386-576EF4390DB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19088" y="1323975"/>
            <a:ext cx="8524875" cy="509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text styles</a:t>
            </a:r>
          </a:p>
          <a:p>
            <a:pPr lvl="1"/>
            <a:r>
              <a:rPr lang="en-US" altLang="en-US" dirty="0"/>
              <a:t>Second level</a:t>
            </a:r>
          </a:p>
          <a:p>
            <a:pPr lvl="2"/>
            <a:r>
              <a:rPr lang="en-US" altLang="en-US" dirty="0"/>
              <a:t>Third level</a:t>
            </a:r>
          </a:p>
          <a:p>
            <a:pPr lvl="3"/>
            <a:r>
              <a:rPr lang="en-US" altLang="en-US" dirty="0"/>
              <a:t>Fourth level</a:t>
            </a:r>
          </a:p>
          <a:p>
            <a:pPr lvl="4"/>
            <a:r>
              <a:rPr lang="en-US" altLang="en-US" dirty="0"/>
              <a:t>Fifth level</a:t>
            </a:r>
            <a:endParaRPr lang="de-DE" altLang="en-US" dirty="0"/>
          </a:p>
        </p:txBody>
      </p:sp>
      <p:pic>
        <p:nvPicPr>
          <p:cNvPr id="1031" name="Picture 1">
            <a:extLst>
              <a:ext uri="{FF2B5EF4-FFF2-40B4-BE49-F238E27FC236}">
                <a16:creationId xmlns:a16="http://schemas.microsoft.com/office/drawing/2014/main" id="{3FE8B550-6A1C-4729-B0F5-8AFB17D3AB6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2" name="Picture 2">
            <a:extLst>
              <a:ext uri="{FF2B5EF4-FFF2-40B4-BE49-F238E27FC236}">
                <a16:creationId xmlns:a16="http://schemas.microsoft.com/office/drawing/2014/main" id="{4FA901D7-D037-4E0B-9127-97234DD90F92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523038"/>
            <a:ext cx="9144000" cy="46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33" name="Picture 2" descr="D:\cipsm\Catedra\Logo CS\logo_upb_small.png">
            <a:extLst>
              <a:ext uri="{FF2B5EF4-FFF2-40B4-BE49-F238E27FC236}">
                <a16:creationId xmlns:a16="http://schemas.microsoft.com/office/drawing/2014/main" id="{20CAB226-3914-49D2-99AC-E2E2AE63DA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" y="33338"/>
            <a:ext cx="682625" cy="684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5D4AA22-7653-4814-8B8D-FDB5FE0194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14325" y="6500192"/>
            <a:ext cx="3086100" cy="41099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ro-RO" dirty="0"/>
              <a:t>Ciprian Dobre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84" r:id="rId1"/>
    <p:sldLayoutId id="2147483985" r:id="rId2"/>
    <p:sldLayoutId id="2147483976" r:id="rId3"/>
    <p:sldLayoutId id="2147483977" r:id="rId4"/>
    <p:sldLayoutId id="2147483978" r:id="rId5"/>
    <p:sldLayoutId id="2147483979" r:id="rId6"/>
    <p:sldLayoutId id="2147483980" r:id="rId7"/>
    <p:sldLayoutId id="2147483981" r:id="rId8"/>
    <p:sldLayoutId id="2147483986" r:id="rId9"/>
    <p:sldLayoutId id="2147483982" r:id="rId10"/>
    <p:sldLayoutId id="2147483983" r:id="rId11"/>
  </p:sldLayoutIdLst>
  <p:hf sldNum="0" hdr="0" ftr="0" dt="0"/>
  <p:txStyles>
    <p:titleStyle>
      <a:lvl1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+mj-lt"/>
          <a:ea typeface="ＭＳ Ｐゴシック" charset="0"/>
          <a:cs typeface="ＭＳ Ｐゴシック" charset="0"/>
        </a:defRPr>
      </a:lvl1pPr>
      <a:lvl2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ＭＳ Ｐゴシック" charset="0"/>
          <a:cs typeface="ＭＳ Ｐゴシック" charset="0"/>
        </a:defRPr>
      </a:lvl2pPr>
      <a:lvl3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ＭＳ Ｐゴシック" charset="0"/>
          <a:cs typeface="ＭＳ Ｐゴシック" charset="0"/>
        </a:defRPr>
      </a:lvl3pPr>
      <a:lvl4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ＭＳ Ｐゴシック" charset="0"/>
          <a:cs typeface="ＭＳ Ｐゴシック" charset="0"/>
        </a:defRPr>
      </a:lvl4pPr>
      <a:lvl5pPr algn="ctr" rtl="0" eaLnBrk="0" fontAlgn="base" hangingPunct="0">
        <a:lnSpc>
          <a:spcPct val="95000"/>
        </a:lnSpc>
        <a:spcBef>
          <a:spcPct val="0"/>
        </a:spcBef>
        <a:spcAft>
          <a:spcPct val="0"/>
        </a:spcAft>
        <a:defRPr sz="2800" b="1">
          <a:solidFill>
            <a:schemeClr val="accent2"/>
          </a:solidFill>
          <a:latin typeface="Arial" charset="0"/>
          <a:ea typeface="ＭＳ Ｐゴシック" charset="0"/>
          <a:cs typeface="ＭＳ Ｐゴシック" charset="0"/>
        </a:defRPr>
      </a:lvl5pPr>
      <a:lvl6pPr marL="4572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" charset="0"/>
        </a:defRPr>
      </a:lvl6pPr>
      <a:lvl7pPr marL="9144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" charset="0"/>
        </a:defRPr>
      </a:lvl7pPr>
      <a:lvl8pPr marL="13716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" charset="0"/>
        </a:defRPr>
      </a:lvl8pPr>
      <a:lvl9pPr marL="1828800" algn="l" rtl="0" fontAlgn="base">
        <a:lnSpc>
          <a:spcPct val="95000"/>
        </a:lnSpc>
        <a:spcBef>
          <a:spcPct val="0"/>
        </a:spcBef>
        <a:spcAft>
          <a:spcPct val="0"/>
        </a:spcAft>
        <a:defRPr sz="2400" b="1">
          <a:solidFill>
            <a:schemeClr val="accent2"/>
          </a:solidFill>
          <a:latin typeface="Arial" charset="0"/>
        </a:defRPr>
      </a:lvl9pPr>
    </p:titleStyle>
    <p:bodyStyle>
      <a:lvl1pPr marL="190500" indent="-190500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2400">
          <a:solidFill>
            <a:schemeClr val="tx1"/>
          </a:solidFill>
          <a:latin typeface="+mn-lt"/>
          <a:ea typeface="ＭＳ Ｐゴシック" charset="0"/>
          <a:cs typeface="ＭＳ Ｐゴシック" charset="0"/>
        </a:defRPr>
      </a:lvl1pPr>
      <a:lvl2pPr marL="536575" indent="-174625" algn="l" rtl="0" eaLnBrk="0" fontAlgn="base" hangingPunct="0">
        <a:spcBef>
          <a:spcPct val="4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‒"/>
        <a:defRPr sz="2000">
          <a:solidFill>
            <a:schemeClr val="tx1"/>
          </a:solidFill>
          <a:latin typeface="+mn-lt"/>
          <a:ea typeface="ＭＳ Ｐゴシック" charset="0"/>
        </a:defRPr>
      </a:lvl2pPr>
      <a:lvl3pPr marL="898525" indent="-173038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Font typeface="Courier New" panose="02070309020205020404" pitchFamily="49" charset="0"/>
        <a:buChar char="o"/>
        <a:defRPr>
          <a:solidFill>
            <a:schemeClr val="tx1"/>
          </a:solidFill>
          <a:latin typeface="+mn-lt"/>
          <a:ea typeface="ＭＳ Ｐゴシック" charset="0"/>
        </a:defRPr>
      </a:lvl3pPr>
      <a:lvl4pPr marL="1339850" indent="-173038" algn="l" rtl="0" eaLnBrk="0" fontAlgn="base" hangingPunct="0">
        <a:spcBef>
          <a:spcPct val="40000"/>
        </a:spcBef>
        <a:spcAft>
          <a:spcPct val="0"/>
        </a:spcAft>
        <a:buClr>
          <a:schemeClr val="bg2"/>
        </a:buClr>
        <a:buFont typeface="Arial" panose="020B0604020202020204" pitchFamily="34" charset="0"/>
        <a:buChar char="‒"/>
        <a:defRPr sz="1600">
          <a:solidFill>
            <a:schemeClr val="tx1"/>
          </a:solidFill>
          <a:latin typeface="+mn-lt"/>
          <a:ea typeface="ＭＳ Ｐゴシック" charset="0"/>
        </a:defRPr>
      </a:lvl4pPr>
      <a:lvl5pPr marL="1703388" indent="-174625" algn="l" rtl="0" eaLnBrk="0" fontAlgn="base" hangingPunct="0">
        <a:spcBef>
          <a:spcPct val="40000"/>
        </a:spcBef>
        <a:spcAft>
          <a:spcPct val="0"/>
        </a:spcAft>
        <a:buClr>
          <a:schemeClr val="accent1"/>
        </a:buClr>
        <a:buFont typeface="Wingdings" panose="05000000000000000000" pitchFamily="2" charset="2"/>
        <a:buChar char="§"/>
        <a:defRPr sz="1600">
          <a:solidFill>
            <a:schemeClr val="tx1"/>
          </a:solidFill>
          <a:latin typeface="+mn-lt"/>
          <a:ea typeface="ＭＳ Ｐゴシック" charset="0"/>
        </a:defRPr>
      </a:lvl5pPr>
      <a:lvl6pPr marL="1419225" indent="-207963" algn="l" rtl="0" fontAlgn="base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1876425" indent="-207963" algn="l" rtl="0" fontAlgn="base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2333625" indent="-207963" algn="l" rtl="0" fontAlgn="base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2790825" indent="-207963" algn="l" rtl="0" fontAlgn="base">
        <a:spcBef>
          <a:spcPct val="40000"/>
        </a:spcBef>
        <a:spcAft>
          <a:spcPct val="0"/>
        </a:spcAft>
        <a:buClr>
          <a:schemeClr val="accent1"/>
        </a:buClr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0.png"/><Relationship Id="rId3" Type="http://schemas.openxmlformats.org/officeDocument/2006/relationships/image" Target="../media/image20.png"/><Relationship Id="rId7" Type="http://schemas.openxmlformats.org/officeDocument/2006/relationships/image" Target="../media/image20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0.png"/><Relationship Id="rId5" Type="http://schemas.openxmlformats.org/officeDocument/2006/relationships/image" Target="../media/image180.png"/><Relationship Id="rId4" Type="http://schemas.openxmlformats.org/officeDocument/2006/relationships/image" Target="../media/image17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14">
            <a:extLst>
              <a:ext uri="{FF2B5EF4-FFF2-40B4-BE49-F238E27FC236}">
                <a16:creationId xmlns:a16="http://schemas.microsoft.com/office/drawing/2014/main" id="{B7373C27-AE51-474E-BA1F-0C5F0233AACE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154717" y="1877167"/>
            <a:ext cx="8331200" cy="1014129"/>
          </a:xfrm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algn="r" eaLnBrk="1" hangingPunct="1"/>
            <a:r>
              <a:rPr lang="en-US" altLang="en-US" sz="3200" dirty="0" err="1">
                <a:ea typeface="ＭＳ Ｐゴシック" panose="020B0600070205080204" pitchFamily="34" charset="-128"/>
              </a:rPr>
              <a:t>Algoritmi</a:t>
            </a:r>
            <a:r>
              <a:rPr lang="en-US" altLang="en-US" sz="3200" dirty="0">
                <a:ea typeface="ＭＳ Ｐゴシック" panose="020B0600070205080204" pitchFamily="34" charset="-128"/>
              </a:rPr>
              <a:t> </a:t>
            </a:r>
            <a:r>
              <a:rPr lang="en-US" altLang="en-US" sz="3200" dirty="0" err="1">
                <a:ea typeface="ＭＳ Ｐゴシック" panose="020B0600070205080204" pitchFamily="34" charset="-128"/>
              </a:rPr>
              <a:t>Paraleli</a:t>
            </a:r>
            <a:r>
              <a:rPr lang="ro-RO" altLang="en-US" sz="3200" dirty="0">
                <a:ea typeface="ＭＳ Ｐゴシック" panose="020B0600070205080204" pitchFamily="34" charset="-128"/>
              </a:rPr>
              <a:t> și Distribuiți</a:t>
            </a:r>
            <a:r>
              <a:rPr lang="en-US" altLang="en-US" sz="3200" dirty="0">
                <a:ea typeface="ＭＳ Ｐゴシック" panose="020B0600070205080204" pitchFamily="34" charset="-128"/>
              </a:rPr>
              <a:t> </a:t>
            </a:r>
            <a:br>
              <a:rPr lang="ro-RO" altLang="en-US" sz="3200" dirty="0">
                <a:ea typeface="ＭＳ Ｐゴシック" panose="020B0600070205080204" pitchFamily="34" charset="-128"/>
              </a:rPr>
            </a:br>
            <a:r>
              <a:rPr lang="en-US" sz="3200" dirty="0" err="1"/>
              <a:t>Ceasuri</a:t>
            </a:r>
            <a:r>
              <a:rPr lang="en-US" sz="3200" dirty="0"/>
              <a:t> </a:t>
            </a:r>
            <a:r>
              <a:rPr lang="en-US" sz="3200" dirty="0" err="1"/>
              <a:t>Logice</a:t>
            </a:r>
            <a:r>
              <a:rPr lang="en-US" sz="3200" dirty="0"/>
              <a:t> </a:t>
            </a:r>
            <a:br>
              <a:rPr lang="en-US" sz="3200" dirty="0"/>
            </a:br>
            <a:r>
              <a:rPr lang="en-US" sz="3200" dirty="0" err="1"/>
              <a:t>Ordonarea</a:t>
            </a:r>
            <a:r>
              <a:rPr lang="en-US" sz="3200" dirty="0"/>
              <a:t> </a:t>
            </a:r>
            <a:r>
              <a:rPr lang="en-US" sz="3200" dirty="0" err="1"/>
              <a:t>evenimentelor</a:t>
            </a:r>
            <a:endParaRPr lang="en-US" altLang="en-US" sz="3200" dirty="0">
              <a:ea typeface="ＭＳ Ｐゴシック" panose="020B0600070205080204" pitchFamily="34" charset="-128"/>
            </a:endParaRPr>
          </a:p>
        </p:txBody>
      </p:sp>
      <p:sp>
        <p:nvSpPr>
          <p:cNvPr id="15363" name="Rectangle 1">
            <a:extLst>
              <a:ext uri="{FF2B5EF4-FFF2-40B4-BE49-F238E27FC236}">
                <a16:creationId xmlns:a16="http://schemas.microsoft.com/office/drawing/2014/main" id="{8AD4A1D2-344F-4CD3-949B-26BEB5FF75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73058" y="3010793"/>
            <a:ext cx="5607050" cy="3046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r" eaLnBrk="1" hangingPunct="1"/>
            <a:r>
              <a:rPr lang="ro-RO" altLang="en-US" sz="2800" b="1" dirty="0">
                <a:solidFill>
                  <a:schemeClr val="bg1"/>
                </a:solidFill>
              </a:rPr>
              <a:t>Prof. </a:t>
            </a:r>
            <a:r>
              <a:rPr lang="en-US" altLang="en-US" sz="2800" b="1" dirty="0">
                <a:solidFill>
                  <a:schemeClr val="bg1"/>
                </a:solidFill>
              </a:rPr>
              <a:t>Ciprian Dobre</a:t>
            </a:r>
          </a:p>
          <a:p>
            <a:pPr algn="r" eaLnBrk="1" hangingPunct="1"/>
            <a:r>
              <a:rPr lang="en-US" altLang="en-US" sz="2400" dirty="0">
                <a:solidFill>
                  <a:schemeClr val="bg1"/>
                </a:solidFill>
              </a:rPr>
              <a:t>ciprian.dobre</a:t>
            </a:r>
            <a:r>
              <a:rPr lang="ro-RO" altLang="en-US" sz="2400" dirty="0">
                <a:solidFill>
                  <a:schemeClr val="bg1"/>
                </a:solidFill>
              </a:rPr>
              <a:t>@cs.pub.ro</a:t>
            </a:r>
            <a:endParaRPr lang="de-DE" altLang="en-US" sz="2400" dirty="0">
              <a:solidFill>
                <a:schemeClr val="bg1"/>
              </a:solidFill>
            </a:endParaRPr>
          </a:p>
          <a:p>
            <a:pPr algn="r" eaLnBrk="1" hangingPunct="1"/>
            <a:endParaRPr lang="en-US" altLang="en-US" sz="2800" b="1" dirty="0">
              <a:solidFill>
                <a:schemeClr val="bg1"/>
              </a:solidFill>
            </a:endParaRPr>
          </a:p>
          <a:p>
            <a:pPr algn="r" eaLnBrk="1" hangingPunct="1"/>
            <a:endParaRPr lang="en-US" altLang="en-US" sz="2800" b="1" dirty="0">
              <a:solidFill>
                <a:schemeClr val="bg1"/>
              </a:solidFill>
            </a:endParaRPr>
          </a:p>
          <a:p>
            <a:pPr algn="r" eaLnBrk="1" hangingPunct="1"/>
            <a:endParaRPr lang="en-US" altLang="en-US" sz="2800" b="1" dirty="0">
              <a:solidFill>
                <a:schemeClr val="bg1"/>
              </a:solidFill>
            </a:endParaRPr>
          </a:p>
          <a:p>
            <a:pPr algn="r" eaLnBrk="1" hangingPunct="1"/>
            <a:endParaRPr lang="en-US" altLang="en-US" sz="2800" b="1" dirty="0">
              <a:solidFill>
                <a:schemeClr val="bg1"/>
              </a:solidFill>
            </a:endParaRPr>
          </a:p>
          <a:p>
            <a:pPr algn="r" eaLnBrk="1" hangingPunct="1"/>
            <a:endParaRPr lang="en-US" altLang="en-US" sz="2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E0D46C-D48D-294D-BC29-8B9FEF75E1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2234532"/>
            <a:ext cx="8515350" cy="458788"/>
          </a:xfrm>
        </p:spPr>
        <p:txBody>
          <a:bodyPr/>
          <a:lstStyle/>
          <a:p>
            <a:r>
              <a:rPr lang="ro-RO" dirty="0"/>
              <a:t>Ceasuri logice (</a:t>
            </a:r>
            <a:r>
              <a:rPr lang="ro-RO" dirty="0" err="1"/>
              <a:t>solutia</a:t>
            </a:r>
            <a:r>
              <a:rPr lang="ro-RO" dirty="0"/>
              <a:t> </a:t>
            </a:r>
            <a:r>
              <a:rPr lang="ro-RO" dirty="0" err="1"/>
              <a:t>Lamport</a:t>
            </a:r>
            <a:r>
              <a:rPr lang="ro-RO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40330362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AC4F7B-234F-4959-9954-874AA73727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893" y="332859"/>
            <a:ext cx="8515350" cy="458788"/>
          </a:xfrm>
        </p:spPr>
        <p:txBody>
          <a:bodyPr/>
          <a:lstStyle/>
          <a:p>
            <a:r>
              <a:rPr lang="en-US" dirty="0" err="1"/>
              <a:t>Ceasuri</a:t>
            </a:r>
            <a:r>
              <a:rPr lang="en-US" dirty="0"/>
              <a:t> </a:t>
            </a:r>
            <a:r>
              <a:rPr lang="en-US" dirty="0" err="1"/>
              <a:t>logice</a:t>
            </a:r>
            <a:r>
              <a:rPr lang="en-US" dirty="0"/>
              <a:t> </a:t>
            </a:r>
            <a:r>
              <a:rPr lang="ro-RO" dirty="0"/>
              <a:t>ș</a:t>
            </a:r>
            <a:r>
              <a:rPr lang="en-US" dirty="0"/>
              <a:t>i </a:t>
            </a:r>
            <a:r>
              <a:rPr lang="en-US" dirty="0" err="1"/>
              <a:t>ordonarea</a:t>
            </a:r>
            <a:r>
              <a:rPr lang="en-US" dirty="0"/>
              <a:t> </a:t>
            </a:r>
            <a:r>
              <a:rPr lang="en-US" dirty="0" err="1"/>
              <a:t>evenimentelor</a:t>
            </a:r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30095F0-03E3-4259-92C2-9EACC9480B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106" y="997565"/>
            <a:ext cx="8713788" cy="4862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buClr>
                <a:srgbClr val="1822CD"/>
              </a:buClr>
              <a:buFont typeface="Arial" pitchFamily="34" charset="0"/>
              <a:buChar char="•"/>
            </a:pPr>
            <a:r>
              <a:rPr lang="ro-RO" sz="2000" dirty="0">
                <a:solidFill>
                  <a:srgbClr val="000000"/>
                </a:solidFill>
                <a:latin typeface="+mn-lt"/>
                <a:ea typeface="+mn-ea"/>
              </a:rPr>
              <a:t>Într-un algoritm distribuit, fiecare proces este caracterizat de:</a:t>
            </a:r>
          </a:p>
          <a:p>
            <a:pPr marL="800100" lvl="1" indent="-342900">
              <a:buClr>
                <a:srgbClr val="F06157">
                  <a:lumMod val="75000"/>
                </a:srgbClr>
              </a:buClr>
              <a:buFont typeface="Wingdings" pitchFamily="2" charset="2"/>
              <a:buChar char="w"/>
            </a:pPr>
            <a:r>
              <a:rPr lang="ro-RO" sz="2000" dirty="0">
                <a:solidFill>
                  <a:srgbClr val="000000"/>
                </a:solidFill>
                <a:latin typeface="+mn-lt"/>
                <a:ea typeface="+mn-ea"/>
              </a:rPr>
              <a:t>o mulțime de </a:t>
            </a:r>
            <a:r>
              <a:rPr lang="ro-RO" sz="2000" dirty="0">
                <a:solidFill>
                  <a:srgbClr val="FF0000"/>
                </a:solidFill>
                <a:latin typeface="+mn-lt"/>
                <a:ea typeface="+mn-ea"/>
              </a:rPr>
              <a:t>stări</a:t>
            </a:r>
          </a:p>
          <a:p>
            <a:pPr marL="800100" lvl="1" indent="-342900">
              <a:buClr>
                <a:srgbClr val="F06157">
                  <a:lumMod val="75000"/>
                </a:srgbClr>
              </a:buClr>
              <a:buFont typeface="Wingdings" pitchFamily="2" charset="2"/>
              <a:buChar char="w"/>
            </a:pPr>
            <a:r>
              <a:rPr lang="ro-RO" sz="2000" dirty="0">
                <a:solidFill>
                  <a:srgbClr val="FF0000"/>
                </a:solidFill>
                <a:latin typeface="+mn-lt"/>
                <a:ea typeface="+mn-ea"/>
              </a:rPr>
              <a:t>acțiuni </a:t>
            </a:r>
            <a:r>
              <a:rPr lang="ro-RO" sz="2000" dirty="0">
                <a:solidFill>
                  <a:srgbClr val="000000"/>
                </a:solidFill>
                <a:latin typeface="+mn-lt"/>
                <a:ea typeface="+mn-ea"/>
              </a:rPr>
              <a:t>care schimbă starea</a:t>
            </a:r>
          </a:p>
          <a:p>
            <a:pPr lvl="1">
              <a:buFontTx/>
              <a:buChar char="•"/>
            </a:pPr>
            <a:endParaRPr lang="ro-RO" sz="2000" dirty="0">
              <a:solidFill>
                <a:srgbClr val="000000"/>
              </a:solidFill>
              <a:latin typeface="+mn-lt"/>
              <a:ea typeface="+mn-ea"/>
            </a:endParaRPr>
          </a:p>
          <a:p>
            <a:pPr marL="342900" indent="-342900">
              <a:buClr>
                <a:srgbClr val="1822CD"/>
              </a:buClr>
              <a:buFont typeface="Arial" pitchFamily="34" charset="0"/>
              <a:buChar char="•"/>
            </a:pPr>
            <a:r>
              <a:rPr lang="ro-RO" sz="2000" dirty="0">
                <a:solidFill>
                  <a:srgbClr val="FF0000"/>
                </a:solidFill>
                <a:latin typeface="+mn-lt"/>
                <a:ea typeface="+mn-ea"/>
              </a:rPr>
              <a:t>Eveniment</a:t>
            </a:r>
            <a:r>
              <a:rPr lang="ro-RO" sz="2000" dirty="0">
                <a:solidFill>
                  <a:srgbClr val="000000"/>
                </a:solidFill>
                <a:latin typeface="+mn-lt"/>
                <a:ea typeface="+mn-ea"/>
              </a:rPr>
              <a:t> </a:t>
            </a:r>
            <a:r>
              <a:rPr lang="en-US" sz="2000" i="1" dirty="0">
                <a:solidFill>
                  <a:srgbClr val="000000">
                    <a:lumMod val="50000"/>
                    <a:lumOff val="50000"/>
                  </a:srgbClr>
                </a:solidFill>
                <a:latin typeface="+mn-lt"/>
                <a:ea typeface="+mn-ea"/>
              </a:rPr>
              <a:t>(</a:t>
            </a:r>
            <a:r>
              <a:rPr lang="ro-RO" sz="2000" i="1" dirty="0">
                <a:solidFill>
                  <a:srgbClr val="000000">
                    <a:lumMod val="50000"/>
                    <a:lumOff val="50000"/>
                  </a:srgbClr>
                </a:solidFill>
                <a:latin typeface="+mn-lt"/>
                <a:ea typeface="+mn-ea"/>
              </a:rPr>
              <a:t>producerea unei acțiuni</a:t>
            </a:r>
            <a:r>
              <a:rPr lang="en-US" sz="2000" i="1" dirty="0">
                <a:solidFill>
                  <a:srgbClr val="000000">
                    <a:lumMod val="50000"/>
                    <a:lumOff val="50000"/>
                  </a:srgbClr>
                </a:solidFill>
                <a:latin typeface="+mn-lt"/>
                <a:ea typeface="+mn-ea"/>
              </a:rPr>
              <a:t>)</a:t>
            </a:r>
            <a:endParaRPr lang="ro-RO" sz="2000" i="1" dirty="0">
              <a:solidFill>
                <a:srgbClr val="000000">
                  <a:lumMod val="50000"/>
                  <a:lumOff val="50000"/>
                </a:srgbClr>
              </a:solidFill>
              <a:latin typeface="+mn-lt"/>
              <a:ea typeface="+mn-ea"/>
            </a:endParaRPr>
          </a:p>
          <a:p>
            <a:pPr marL="800100" lvl="1" indent="-342900">
              <a:buClr>
                <a:srgbClr val="D9574E"/>
              </a:buClr>
              <a:buFont typeface="Wingdings" pitchFamily="2" charset="2"/>
              <a:buChar char="w"/>
            </a:pPr>
            <a:r>
              <a:rPr lang="ro-RO" sz="2000" dirty="0">
                <a:solidFill>
                  <a:srgbClr val="000000"/>
                </a:solidFill>
                <a:latin typeface="+mn-lt"/>
                <a:ea typeface="+mn-ea"/>
              </a:rPr>
              <a:t>Evenimentele pot fi ordonate conform timpului fizic de producere.</a:t>
            </a:r>
          </a:p>
          <a:p>
            <a:pPr marL="800100" lvl="1" indent="-342900">
              <a:buClr>
                <a:srgbClr val="D9574E"/>
              </a:buClr>
              <a:buFont typeface="Wingdings" pitchFamily="2" charset="2"/>
              <a:buChar char="w"/>
            </a:pPr>
            <a:r>
              <a:rPr lang="ro-RO" sz="2000" dirty="0">
                <a:solidFill>
                  <a:srgbClr val="000000"/>
                </a:solidFill>
                <a:latin typeface="+mn-lt"/>
                <a:ea typeface="+mn-ea"/>
              </a:rPr>
              <a:t>Dificil pentru evenimente din procese diferite.</a:t>
            </a:r>
          </a:p>
          <a:p>
            <a:endParaRPr lang="ro-RO" sz="2000" dirty="0">
              <a:solidFill>
                <a:srgbClr val="F06157"/>
              </a:solidFill>
              <a:latin typeface="+mn-lt"/>
              <a:ea typeface="+mn-ea"/>
            </a:endParaRPr>
          </a:p>
          <a:p>
            <a:pPr marL="342900" indent="-342900">
              <a:buClr>
                <a:srgbClr val="1822CD"/>
              </a:buClr>
              <a:buFont typeface="Arial" pitchFamily="34" charset="0"/>
              <a:buChar char="•"/>
            </a:pPr>
            <a:r>
              <a:rPr lang="ro-RO" sz="2000" dirty="0">
                <a:solidFill>
                  <a:srgbClr val="000000"/>
                </a:solidFill>
                <a:latin typeface="+mn-lt"/>
                <a:ea typeface="+mn-ea"/>
              </a:rPr>
              <a:t>Soluție mai simplă: </a:t>
            </a:r>
            <a:r>
              <a:rPr lang="ro-RO" sz="2000" dirty="0">
                <a:solidFill>
                  <a:srgbClr val="FF0000"/>
                </a:solidFill>
                <a:latin typeface="+mn-lt"/>
                <a:ea typeface="+mn-ea"/>
              </a:rPr>
              <a:t>ordinea relativă </a:t>
            </a:r>
            <a:r>
              <a:rPr lang="ro-RO" sz="2000" dirty="0">
                <a:solidFill>
                  <a:srgbClr val="000000"/>
                </a:solidFill>
                <a:latin typeface="+mn-lt"/>
                <a:ea typeface="+mn-ea"/>
              </a:rPr>
              <a:t>a evenimentelor</a:t>
            </a:r>
          </a:p>
          <a:p>
            <a:endParaRPr lang="ro-RO" sz="2000" dirty="0">
              <a:solidFill>
                <a:srgbClr val="000000"/>
              </a:solidFill>
              <a:latin typeface="+mn-lt"/>
              <a:ea typeface="+mn-ea"/>
            </a:endParaRPr>
          </a:p>
          <a:p>
            <a:pPr marL="342900" indent="-342900">
              <a:buClr>
                <a:srgbClr val="1822CD"/>
              </a:buClr>
              <a:buFont typeface="Arial" pitchFamily="34" charset="0"/>
              <a:buChar char="•"/>
            </a:pPr>
            <a:r>
              <a:rPr lang="ro-RO" sz="2000" dirty="0">
                <a:solidFill>
                  <a:srgbClr val="000000"/>
                </a:solidFill>
                <a:latin typeface="+mn-lt"/>
                <a:ea typeface="+mn-ea"/>
              </a:rPr>
              <a:t>Definită de relația </a:t>
            </a:r>
            <a:r>
              <a:rPr lang="ro-RO" sz="2000" dirty="0">
                <a:solidFill>
                  <a:srgbClr val="FF0000"/>
                </a:solidFill>
                <a:latin typeface="+mn-lt"/>
                <a:ea typeface="+mn-ea"/>
              </a:rPr>
              <a:t>petrecut înainte </a:t>
            </a:r>
            <a:r>
              <a:rPr lang="ro-RO" sz="2000" dirty="0">
                <a:solidFill>
                  <a:srgbClr val="000000"/>
                </a:solidFill>
                <a:latin typeface="+mn-lt"/>
                <a:ea typeface="+mn-ea"/>
              </a:rPr>
              <a:t>(</a:t>
            </a:r>
            <a:r>
              <a:rPr lang="ro-RO" sz="2000" dirty="0">
                <a:solidFill>
                  <a:srgbClr val="000000"/>
                </a:solidFill>
                <a:latin typeface="+mn-lt"/>
                <a:ea typeface="+mn-ea"/>
                <a:cs typeface="Times New Roman"/>
              </a:rPr>
              <a:t>→</a:t>
            </a:r>
            <a:r>
              <a:rPr lang="ro-RO" sz="2000" dirty="0">
                <a:solidFill>
                  <a:srgbClr val="000000"/>
                </a:solidFill>
                <a:latin typeface="+mn-lt"/>
                <a:ea typeface="+mn-ea"/>
              </a:rPr>
              <a:t>):</a:t>
            </a:r>
          </a:p>
          <a:p>
            <a:pPr marL="742950" lvl="1" indent="-285750">
              <a:buClr>
                <a:srgbClr val="D9574E"/>
              </a:buClr>
              <a:buFont typeface="Wingdings" pitchFamily="2" charset="2"/>
              <a:buChar char="w"/>
            </a:pPr>
            <a:r>
              <a:rPr lang="ro-RO" dirty="0">
                <a:solidFill>
                  <a:srgbClr val="000000"/>
                </a:solidFill>
                <a:latin typeface="+mn-lt"/>
                <a:ea typeface="+mn-ea"/>
              </a:rPr>
              <a:t> dacă </a:t>
            </a:r>
            <a:r>
              <a:rPr lang="ro-RO" b="1" dirty="0">
                <a:solidFill>
                  <a:srgbClr val="000000"/>
                </a:solidFill>
                <a:latin typeface="+mn-lt"/>
                <a:ea typeface="+mn-ea"/>
              </a:rPr>
              <a:t>a</a:t>
            </a:r>
            <a:r>
              <a:rPr lang="ro-RO" dirty="0">
                <a:solidFill>
                  <a:srgbClr val="000000"/>
                </a:solidFill>
                <a:latin typeface="+mn-lt"/>
                <a:ea typeface="+mn-ea"/>
              </a:rPr>
              <a:t> şi </a:t>
            </a:r>
            <a:r>
              <a:rPr lang="ro-RO" b="1" dirty="0">
                <a:solidFill>
                  <a:srgbClr val="000000"/>
                </a:solidFill>
                <a:latin typeface="+mn-lt"/>
                <a:ea typeface="+mn-ea"/>
              </a:rPr>
              <a:t>b</a:t>
            </a:r>
            <a:r>
              <a:rPr lang="ro-RO" dirty="0">
                <a:solidFill>
                  <a:srgbClr val="000000"/>
                </a:solidFill>
                <a:latin typeface="+mn-lt"/>
                <a:ea typeface="+mn-ea"/>
              </a:rPr>
              <a:t> sunt evenimente din acelaşi proces şi </a:t>
            </a:r>
            <a:r>
              <a:rPr lang="ro-RO" b="1" dirty="0">
                <a:solidFill>
                  <a:srgbClr val="000000"/>
                </a:solidFill>
                <a:latin typeface="+mn-lt"/>
                <a:ea typeface="+mn-ea"/>
              </a:rPr>
              <a:t>a</a:t>
            </a:r>
            <a:r>
              <a:rPr lang="ro-RO" dirty="0">
                <a:solidFill>
                  <a:srgbClr val="000000"/>
                </a:solidFill>
                <a:latin typeface="+mn-lt"/>
                <a:ea typeface="+mn-ea"/>
              </a:rPr>
              <a:t> îl precede in timp pe </a:t>
            </a:r>
            <a:r>
              <a:rPr lang="ro-RO" b="1" dirty="0">
                <a:solidFill>
                  <a:srgbClr val="000000"/>
                </a:solidFill>
                <a:latin typeface="+mn-lt"/>
                <a:ea typeface="+mn-ea"/>
              </a:rPr>
              <a:t>b</a:t>
            </a:r>
            <a:r>
              <a:rPr lang="ro-RO" dirty="0">
                <a:solidFill>
                  <a:srgbClr val="000000"/>
                </a:solidFill>
                <a:latin typeface="+mn-lt"/>
                <a:ea typeface="+mn-ea"/>
              </a:rPr>
              <a:t>, </a:t>
            </a:r>
          </a:p>
          <a:p>
            <a:pPr lvl="1">
              <a:buClr>
                <a:srgbClr val="D9574E"/>
              </a:buClr>
            </a:pPr>
            <a:r>
              <a:rPr lang="ro-RO" dirty="0">
                <a:solidFill>
                  <a:srgbClr val="000000"/>
                </a:solidFill>
                <a:latin typeface="+mn-lt"/>
                <a:ea typeface="+mn-ea"/>
              </a:rPr>
              <a:t>      atunci a</a:t>
            </a:r>
            <a:r>
              <a:rPr lang="ro-RO" dirty="0">
                <a:solidFill>
                  <a:srgbClr val="000000"/>
                </a:solidFill>
                <a:latin typeface="+mn-lt"/>
                <a:ea typeface="+mn-ea"/>
                <a:cs typeface="Times New Roman"/>
              </a:rPr>
              <a:t> → </a:t>
            </a:r>
            <a:r>
              <a:rPr lang="ro-RO" dirty="0">
                <a:solidFill>
                  <a:srgbClr val="000000"/>
                </a:solidFill>
                <a:latin typeface="+mn-lt"/>
                <a:ea typeface="+mn-ea"/>
              </a:rPr>
              <a:t>b</a:t>
            </a:r>
          </a:p>
          <a:p>
            <a:pPr marL="742950" lvl="1" indent="-285750">
              <a:buClr>
                <a:srgbClr val="D9574E"/>
              </a:buClr>
              <a:buFont typeface="Wingdings" pitchFamily="2" charset="2"/>
              <a:buChar char="w"/>
            </a:pPr>
            <a:r>
              <a:rPr lang="ro-RO" dirty="0">
                <a:solidFill>
                  <a:srgbClr val="000000"/>
                </a:solidFill>
                <a:latin typeface="+mn-lt"/>
                <a:ea typeface="+mn-ea"/>
              </a:rPr>
              <a:t> când </a:t>
            </a:r>
            <a:r>
              <a:rPr lang="ro-RO" b="1" dirty="0">
                <a:solidFill>
                  <a:srgbClr val="000000"/>
                </a:solidFill>
                <a:latin typeface="+mn-lt"/>
                <a:ea typeface="+mn-ea"/>
              </a:rPr>
              <a:t>a</a:t>
            </a:r>
            <a:r>
              <a:rPr lang="ro-RO" dirty="0">
                <a:solidFill>
                  <a:srgbClr val="000000"/>
                </a:solidFill>
                <a:latin typeface="+mn-lt"/>
                <a:ea typeface="+mn-ea"/>
              </a:rPr>
              <a:t> reprezintă transmiterea unui mesaj de către un proces, iar </a:t>
            </a:r>
            <a:r>
              <a:rPr lang="ro-RO" b="1" dirty="0">
                <a:solidFill>
                  <a:srgbClr val="000000"/>
                </a:solidFill>
                <a:latin typeface="+mn-lt"/>
                <a:ea typeface="+mn-ea"/>
              </a:rPr>
              <a:t>b</a:t>
            </a:r>
            <a:r>
              <a:rPr lang="ro-RO" dirty="0">
                <a:solidFill>
                  <a:srgbClr val="000000"/>
                </a:solidFill>
                <a:latin typeface="+mn-lt"/>
                <a:ea typeface="+mn-ea"/>
              </a:rPr>
              <a:t> recepţia    </a:t>
            </a:r>
          </a:p>
          <a:p>
            <a:pPr lvl="1">
              <a:buClr>
                <a:srgbClr val="D9574E"/>
              </a:buClr>
            </a:pPr>
            <a:r>
              <a:rPr lang="ro-RO" dirty="0">
                <a:solidFill>
                  <a:srgbClr val="000000"/>
                </a:solidFill>
                <a:latin typeface="+mn-lt"/>
                <a:ea typeface="+mn-ea"/>
              </a:rPr>
              <a:t>      aceluiaşi mesaj de către un altul, atunci a</a:t>
            </a:r>
            <a:r>
              <a:rPr lang="ro-RO" dirty="0">
                <a:solidFill>
                  <a:srgbClr val="000000"/>
                </a:solidFill>
                <a:latin typeface="+mn-lt"/>
                <a:ea typeface="+mn-ea"/>
                <a:cs typeface="Times New Roman"/>
              </a:rPr>
              <a:t> → </a:t>
            </a:r>
            <a:r>
              <a:rPr lang="ro-RO" dirty="0">
                <a:solidFill>
                  <a:srgbClr val="000000"/>
                </a:solidFill>
                <a:latin typeface="+mn-lt"/>
                <a:ea typeface="+mn-ea"/>
              </a:rPr>
              <a:t>b</a:t>
            </a:r>
          </a:p>
          <a:p>
            <a:pPr marL="742950" lvl="1" indent="-285750">
              <a:buClr>
                <a:srgbClr val="D9574E"/>
              </a:buClr>
              <a:buFont typeface="Wingdings" pitchFamily="2" charset="2"/>
              <a:buChar char="w"/>
            </a:pPr>
            <a:r>
              <a:rPr lang="ro-RO" dirty="0">
                <a:solidFill>
                  <a:srgbClr val="000000"/>
                </a:solidFill>
                <a:latin typeface="+mn-lt"/>
                <a:ea typeface="+mn-ea"/>
              </a:rPr>
              <a:t> dacă a</a:t>
            </a:r>
            <a:r>
              <a:rPr lang="ro-RO" dirty="0">
                <a:solidFill>
                  <a:srgbClr val="000000"/>
                </a:solidFill>
                <a:latin typeface="+mn-lt"/>
                <a:ea typeface="+mn-ea"/>
                <a:cs typeface="Times New Roman"/>
              </a:rPr>
              <a:t> → </a:t>
            </a:r>
            <a:r>
              <a:rPr lang="ro-RO" dirty="0">
                <a:solidFill>
                  <a:srgbClr val="000000"/>
                </a:solidFill>
                <a:latin typeface="+mn-lt"/>
                <a:ea typeface="+mn-ea"/>
              </a:rPr>
              <a:t>b şi b</a:t>
            </a:r>
            <a:r>
              <a:rPr lang="ro-RO" dirty="0">
                <a:solidFill>
                  <a:srgbClr val="000000"/>
                </a:solidFill>
                <a:latin typeface="+mn-lt"/>
                <a:ea typeface="+mn-ea"/>
                <a:cs typeface="Times New Roman"/>
              </a:rPr>
              <a:t> → </a:t>
            </a:r>
            <a:r>
              <a:rPr lang="ro-RO" dirty="0">
                <a:solidFill>
                  <a:srgbClr val="000000"/>
                </a:solidFill>
                <a:latin typeface="+mn-lt"/>
                <a:ea typeface="+mn-ea"/>
              </a:rPr>
              <a:t>c, atunci a</a:t>
            </a:r>
            <a:r>
              <a:rPr lang="ro-RO" dirty="0">
                <a:solidFill>
                  <a:srgbClr val="000000"/>
                </a:solidFill>
                <a:latin typeface="+mn-lt"/>
                <a:ea typeface="+mn-ea"/>
                <a:cs typeface="Times New Roman"/>
              </a:rPr>
              <a:t> → </a:t>
            </a:r>
            <a:r>
              <a:rPr lang="ro-RO" dirty="0">
                <a:solidFill>
                  <a:srgbClr val="000000"/>
                </a:solidFill>
                <a:latin typeface="+mn-lt"/>
                <a:ea typeface="+mn-ea"/>
              </a:rPr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12732413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31077-22DB-4003-AF49-09433F9E5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Ceasuri</a:t>
            </a:r>
            <a:r>
              <a:rPr lang="en-US" dirty="0"/>
              <a:t> </a:t>
            </a:r>
            <a:r>
              <a:rPr lang="en-US" dirty="0" err="1"/>
              <a:t>logice</a:t>
            </a:r>
            <a:r>
              <a:rPr lang="en-US" dirty="0"/>
              <a:t> </a:t>
            </a:r>
            <a:r>
              <a:rPr lang="ro-RO" dirty="0"/>
              <a:t>ș</a:t>
            </a:r>
            <a:r>
              <a:rPr lang="en-US" dirty="0"/>
              <a:t>i </a:t>
            </a:r>
            <a:r>
              <a:rPr lang="en-US" dirty="0" err="1"/>
              <a:t>ordonarea</a:t>
            </a:r>
            <a:r>
              <a:rPr lang="en-US" dirty="0"/>
              <a:t> </a:t>
            </a:r>
            <a:r>
              <a:rPr lang="en-US" dirty="0" err="1"/>
              <a:t>evenimentelor</a:t>
            </a:r>
            <a:r>
              <a:rPr lang="ro-RO" dirty="0"/>
              <a:t> (2)</a:t>
            </a:r>
            <a:endParaRPr lang="en-US" dirty="0"/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F0D416F7-8CC9-4429-906F-58E78C79DF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4535" y="1350644"/>
            <a:ext cx="9172128" cy="37789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Mecanism de sincronizare bazat pe </a:t>
            </a:r>
            <a:r>
              <a:rPr kumimoji="0" lang="ro-RO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timp relativ</a:t>
            </a: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ro-RO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timpul relativ</a:t>
            </a: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poate să nu fie echivalent cu </a:t>
            </a:r>
            <a:r>
              <a:rPr kumimoji="0" lang="ro-RO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timpul real</a:t>
            </a: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.</a:t>
            </a:r>
          </a:p>
          <a:p>
            <a:pPr marL="742950" marR="0" lvl="2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568C7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ro-RO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Exemplu: </a:t>
            </a: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Unix </a:t>
            </a:r>
            <a:r>
              <a:rPr kumimoji="0" lang="ro-RO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make</a:t>
            </a: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</a:p>
          <a:p>
            <a:pPr marL="1085850" marR="0" lvl="3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F06157"/>
              </a:buClr>
              <a:buSzTx/>
              <a:buFont typeface="Times" charset="0"/>
              <a:buChar char="•"/>
              <a:tabLst/>
              <a:defRPr/>
            </a:pPr>
            <a:r>
              <a:rPr kumimoji="0" lang="ro-RO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Este important ca </a:t>
            </a:r>
            <a:r>
              <a:rPr kumimoji="0" lang="ro-RO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output.c</a:t>
            </a:r>
            <a:r>
              <a:rPr kumimoji="0" lang="ro-RO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să fie actualizat după generarea lui </a:t>
            </a:r>
            <a:r>
              <a:rPr kumimoji="0" lang="ro-RO" sz="20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output.o</a:t>
            </a:r>
            <a:r>
              <a:rPr kumimoji="0" lang="ro-RO" sz="20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?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În aplicațiile distribuite ceea ce contează este ca procesele să </a:t>
            </a:r>
            <a:r>
              <a:rPr kumimoji="0" lang="ro-RO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ajungă la un acord asupra ordinii de producere a </a:t>
            </a: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evenimentelor.</a:t>
            </a: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Astfel de </a:t>
            </a:r>
            <a:r>
              <a:rPr kumimoji="0" lang="ro-RO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ceasuri</a:t>
            </a: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se numesc </a:t>
            </a:r>
            <a:r>
              <a:rPr kumimoji="0" lang="ro-RO" sz="2400" b="1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ceasuri logice</a:t>
            </a: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442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EAA56-09D5-464F-9D25-719C4EFF1D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o-RO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ED46FD-1C12-4A44-A1CC-E22A70639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o-RO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0B2EC4-B67A-4D43-8B56-162B75B80A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221" y="687404"/>
            <a:ext cx="6625440" cy="572768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3D0204C-6245-D940-915C-C4E056C273B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9036" y="1837994"/>
            <a:ext cx="1432570" cy="191009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2786C78-08C4-4446-A2A1-A8DAEF3C9D52}"/>
              </a:ext>
            </a:extLst>
          </p:cNvPr>
          <p:cNvSpPr/>
          <p:nvPr/>
        </p:nvSpPr>
        <p:spPr>
          <a:xfrm>
            <a:off x="6709661" y="3973591"/>
            <a:ext cx="2075631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o-RO" sz="1100" dirty="0" err="1">
                <a:solidFill>
                  <a:srgbClr val="222222"/>
                </a:solidFill>
              </a:rPr>
              <a:t>Lamport</a:t>
            </a:r>
            <a:r>
              <a:rPr lang="ro-RO" sz="1100" dirty="0">
                <a:solidFill>
                  <a:srgbClr val="222222"/>
                </a:solidFill>
              </a:rPr>
              <a:t>, Leslie. "Time, </a:t>
            </a:r>
            <a:r>
              <a:rPr lang="ro-RO" sz="1100" dirty="0" err="1">
                <a:solidFill>
                  <a:srgbClr val="222222"/>
                </a:solidFill>
              </a:rPr>
              <a:t>clocks</a:t>
            </a:r>
            <a:r>
              <a:rPr lang="ro-RO" sz="1100" dirty="0">
                <a:solidFill>
                  <a:srgbClr val="222222"/>
                </a:solidFill>
              </a:rPr>
              <a:t>, </a:t>
            </a:r>
            <a:r>
              <a:rPr lang="ro-RO" sz="1100" dirty="0" err="1">
                <a:solidFill>
                  <a:srgbClr val="222222"/>
                </a:solidFill>
              </a:rPr>
              <a:t>and</a:t>
            </a:r>
            <a:r>
              <a:rPr lang="ro-RO" sz="1100" dirty="0">
                <a:solidFill>
                  <a:srgbClr val="222222"/>
                </a:solidFill>
              </a:rPr>
              <a:t> </a:t>
            </a:r>
            <a:r>
              <a:rPr lang="ro-RO" sz="1100" dirty="0" err="1">
                <a:solidFill>
                  <a:srgbClr val="222222"/>
                </a:solidFill>
              </a:rPr>
              <a:t>the</a:t>
            </a:r>
            <a:r>
              <a:rPr lang="ro-RO" sz="1100" dirty="0">
                <a:solidFill>
                  <a:srgbClr val="222222"/>
                </a:solidFill>
              </a:rPr>
              <a:t> </a:t>
            </a:r>
            <a:r>
              <a:rPr lang="ro-RO" sz="1100" dirty="0" err="1">
                <a:solidFill>
                  <a:srgbClr val="222222"/>
                </a:solidFill>
              </a:rPr>
              <a:t>ordering</a:t>
            </a:r>
            <a:r>
              <a:rPr lang="ro-RO" sz="1100" dirty="0">
                <a:solidFill>
                  <a:srgbClr val="222222"/>
                </a:solidFill>
              </a:rPr>
              <a:t> of </a:t>
            </a:r>
            <a:r>
              <a:rPr lang="ro-RO" sz="1100" dirty="0" err="1">
                <a:solidFill>
                  <a:srgbClr val="222222"/>
                </a:solidFill>
              </a:rPr>
              <a:t>events</a:t>
            </a:r>
            <a:r>
              <a:rPr lang="ro-RO" sz="1100" dirty="0">
                <a:solidFill>
                  <a:srgbClr val="222222"/>
                </a:solidFill>
              </a:rPr>
              <a:t> in a </a:t>
            </a:r>
            <a:r>
              <a:rPr lang="ro-RO" sz="1100" dirty="0" err="1">
                <a:solidFill>
                  <a:srgbClr val="222222"/>
                </a:solidFill>
              </a:rPr>
              <a:t>distributed</a:t>
            </a:r>
            <a:r>
              <a:rPr lang="ro-RO" sz="1100" dirty="0">
                <a:solidFill>
                  <a:srgbClr val="222222"/>
                </a:solidFill>
              </a:rPr>
              <a:t> </a:t>
            </a:r>
            <a:r>
              <a:rPr lang="ro-RO" sz="1100" dirty="0" err="1">
                <a:solidFill>
                  <a:srgbClr val="222222"/>
                </a:solidFill>
              </a:rPr>
              <a:t>system</a:t>
            </a:r>
            <a:r>
              <a:rPr lang="ro-RO" sz="1100" dirty="0">
                <a:solidFill>
                  <a:srgbClr val="222222"/>
                </a:solidFill>
              </a:rPr>
              <a:t>." </a:t>
            </a:r>
            <a:r>
              <a:rPr lang="ro-RO" sz="1100" i="1" dirty="0">
                <a:solidFill>
                  <a:srgbClr val="222222"/>
                </a:solidFill>
              </a:rPr>
              <a:t>Communications of </a:t>
            </a:r>
            <a:r>
              <a:rPr lang="ro-RO" sz="1100" i="1" dirty="0" err="1">
                <a:solidFill>
                  <a:srgbClr val="222222"/>
                </a:solidFill>
              </a:rPr>
              <a:t>the</a:t>
            </a:r>
            <a:r>
              <a:rPr lang="ro-RO" sz="1100" i="1" dirty="0">
                <a:solidFill>
                  <a:srgbClr val="222222"/>
                </a:solidFill>
              </a:rPr>
              <a:t> ACM</a:t>
            </a:r>
            <a:r>
              <a:rPr lang="ro-RO" sz="1100" dirty="0">
                <a:solidFill>
                  <a:srgbClr val="222222"/>
                </a:solidFill>
              </a:rPr>
              <a:t> 21.7 (1978): 558-565.</a:t>
            </a:r>
            <a:endParaRPr lang="ro-RO" sz="1100" dirty="0"/>
          </a:p>
        </p:txBody>
      </p:sp>
    </p:spTree>
    <p:extLst>
      <p:ext uri="{BB962C8B-B14F-4D97-AF65-F5344CB8AC3E}">
        <p14:creationId xmlns:p14="http://schemas.microsoft.com/office/powerpoint/2010/main" val="16282887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919ECE-6785-4BD3-8F7F-776F2886F3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Ceasuri</a:t>
            </a:r>
            <a:r>
              <a:rPr lang="en-US" dirty="0"/>
              <a:t> </a:t>
            </a:r>
            <a:r>
              <a:rPr lang="en-US" dirty="0" err="1"/>
              <a:t>logice</a:t>
            </a:r>
            <a:r>
              <a:rPr lang="en-US" dirty="0"/>
              <a:t> </a:t>
            </a:r>
            <a:r>
              <a:rPr lang="ro-RO" dirty="0"/>
              <a:t>ș</a:t>
            </a:r>
            <a:r>
              <a:rPr lang="en-US" dirty="0"/>
              <a:t>i </a:t>
            </a:r>
            <a:r>
              <a:rPr lang="en-US" dirty="0" err="1"/>
              <a:t>ordonarea</a:t>
            </a:r>
            <a:r>
              <a:rPr lang="en-US" dirty="0"/>
              <a:t> </a:t>
            </a:r>
            <a:r>
              <a:rPr lang="en-US" dirty="0" err="1"/>
              <a:t>evenimentelor</a:t>
            </a:r>
            <a:r>
              <a:rPr lang="en-US" dirty="0"/>
              <a:t> (2)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89D398E-9914-466B-BDB7-CE17F9915A88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250825" y="1338263"/>
                <a:ext cx="8642350" cy="48974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Times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w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08585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42875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Times" charset="0"/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177165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2288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6860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1432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6004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342900" marR="0" lvl="0" indent="-342900" algn="l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Clr>
                    <a:srgbClr val="3568C7"/>
                  </a:buClr>
                  <a:buSzTx/>
                  <a:buFont typeface="Times" charset="0"/>
                  <a:buChar char="•"/>
                  <a:tabLst/>
                  <a:defRPr/>
                </a:pP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Ceas logic – 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întreg incrementat la producerea unui eveniment</a:t>
                </a:r>
              </a:p>
              <a:p>
                <a:pPr marL="342900" marR="0" lvl="0" indent="-342900" algn="l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Clr>
                    <a:srgbClr val="3568C7"/>
                  </a:buClr>
                  <a:buSzTx/>
                  <a:buFont typeface="Times" charset="0"/>
                  <a:buChar char="•"/>
                  <a:tabLst/>
                  <a:defRPr/>
                </a:pP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Algoritmul lui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 Lamport 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folosește relația </a:t>
                </a:r>
                <a:r>
                  <a:rPr kumimoji="0" lang="ro-RO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cs typeface="Times New Roman"/>
                  </a:rPr>
                  <a:t>→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pentru a face ordonarea parțială a evenimentelor: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Clr>
                    <a:srgbClr val="F06157"/>
                  </a:buClr>
                  <a:buSzTx/>
                  <a:buFontTx/>
                  <a:buChar char="•"/>
                  <a:tabLst/>
                  <a:defRPr/>
                </a:pP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pentru fiecare proces o variabilă 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cl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inițial 0 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Clr>
                    <a:srgbClr val="F06157"/>
                  </a:buClr>
                  <a:buSzTx/>
                  <a:buFontTx/>
                  <a:buChar char="•"/>
                  <a:tabLst/>
                  <a:defRPr/>
                </a:pP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pentru fiecare mesaj un câmp </a:t>
                </a:r>
                <a:r>
                  <a:rPr kumimoji="0" lang="ro-RO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tt</a:t>
                </a:r>
                <a:endParaRPr kumimoji="0" lang="ro-RO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endParaRPr>
              </a:p>
              <a:p>
                <a:pPr marL="342900" marR="0" lvl="0" indent="-342900" algn="l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Clr>
                    <a:srgbClr val="3568C7"/>
                  </a:buClr>
                  <a:buSzTx/>
                  <a:buFont typeface="Times" charset="0"/>
                  <a:buChar char="•"/>
                  <a:tabLst/>
                  <a:defRPr/>
                </a:pP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Reguli: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Clr>
                    <a:srgbClr val="F06157"/>
                  </a:buClr>
                  <a:buSzTx/>
                  <a:buFontTx/>
                  <a:buChar char="•"/>
                  <a:tabLst/>
                  <a:defRPr/>
                </a:pP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la producere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a 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unui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eveniment intern:</a:t>
                </a:r>
              </a:p>
              <a:p>
                <a:pPr marL="1085850" marR="0" lvl="2" indent="-228600" algn="l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Clr>
                    <a:srgbClr val="3568C7"/>
                  </a:buClr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cl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este incrementat 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1085850" marR="0" lvl="2" indent="-228600" algn="l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Clr>
                    <a:srgbClr val="3568C7"/>
                  </a:buClr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valoarea ceasului logic este asociată evenimentului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ca 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amprentă de timp </a:t>
                </a:r>
                <a:endParaRPr kumimoji="0" lang="ro-RO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742950" marR="0" lvl="1" indent="-285750" algn="l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Clr>
                    <a:srgbClr val="F06157"/>
                  </a:buClr>
                  <a:buSzTx/>
                  <a:buFontTx/>
                  <a:buChar char="•"/>
                  <a:tabLst/>
                  <a:defRPr/>
                </a:pP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la transmiterea unui mesaj :</a:t>
                </a:r>
              </a:p>
              <a:p>
                <a:pPr marL="1085850" marR="0" lvl="2" indent="-228600" algn="l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Clr>
                    <a:srgbClr val="3568C7"/>
                  </a:buClr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incrementează 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cl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al 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procesului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transmitator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cu 1</a:t>
                </a:r>
              </a:p>
              <a:p>
                <a:pPr marL="1085850" marR="0" lvl="2" indent="-228600" algn="l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Clr>
                    <a:srgbClr val="3568C7"/>
                  </a:buClr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actualizează </a:t>
                </a:r>
                <a:r>
                  <a:rPr kumimoji="0" lang="ro-RO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tt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= 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cl</a:t>
                </a:r>
              </a:p>
              <a:p>
                <a:pPr marL="742950" marR="0" lvl="1" indent="-285750" algn="l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Clr>
                    <a:srgbClr val="F06157"/>
                  </a:buClr>
                  <a:buSzTx/>
                  <a:buFontTx/>
                  <a:buChar char="•"/>
                  <a:tabLst/>
                  <a:defRPr/>
                </a:pP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la primirea unui mesaj cu amprenta de timp 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tt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:</a:t>
                </a:r>
              </a:p>
              <a:p>
                <a:pPr marL="1085850" marR="0" lvl="2" indent="-228600" algn="l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Clr>
                    <a:srgbClr val="3568C7"/>
                  </a:buClr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actualizează 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cl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= maxim(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cl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, 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tt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)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+ 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1</a:t>
                </a:r>
              </a:p>
              <a:p>
                <a:pPr marL="1085850" marR="0" lvl="2" indent="-228600" algn="l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Clr>
                    <a:srgbClr val="3568C7"/>
                  </a:buClr>
                  <a:buSzTx/>
                  <a:buFont typeface="Wingdings" pitchFamily="2" charset="2"/>
                  <a:buChar char="§"/>
                  <a:tabLst/>
                  <a:defRPr/>
                </a:pPr>
                <a:endParaRPr kumimoji="0" lang="ro-RO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342900" marR="0" lvl="0" indent="-342900" algn="l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Clr>
                    <a:srgbClr val="3568C7"/>
                  </a:buClr>
                  <a:buSzTx/>
                  <a:buFont typeface="Times" charset="0"/>
                  <a:buChar char="•"/>
                  <a:tabLst/>
                  <a:defRPr/>
                </a:pP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Ordonare parțială: 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a</a:t>
                </a:r>
                <a:r>
                  <a:rPr kumimoji="0" lang="ro-RO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cs typeface="Times New Roman"/>
                  </a:rPr>
                  <a:t> →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b </a:t>
                </a:r>
                <a14:m>
                  <m:oMath xmlns:m="http://schemas.openxmlformats.org/officeDocument/2006/math">
                    <m:r>
                      <a:rPr kumimoji="0" lang="ro-RO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/>
                      </a:rPr>
                      <m:t>⇒</m:t>
                    </m:r>
                  </m:oMath>
                </a14:m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 cl(a) &lt; cl(b)</a:t>
                </a:r>
              </a:p>
              <a:p>
                <a:pPr marL="1085850" marR="0" lvl="2" indent="-228600" algn="l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Clr>
                    <a:srgbClr val="3568C7"/>
                  </a:buClr>
                  <a:buSzTx/>
                  <a:buFont typeface="Wingdings" pitchFamily="2" charset="2"/>
                  <a:buChar char="§"/>
                  <a:tabLst/>
                  <a:defRPr/>
                </a:pPr>
                <a:endParaRPr kumimoji="0" lang="ro-RO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342900" marR="0" lvl="0" indent="-342900" algn="l" defTabSz="914400" rtl="0" eaLnBrk="0" fontAlgn="base" latinLnBrk="0" hangingPunct="0">
                  <a:lnSpc>
                    <a:spcPct val="90000"/>
                  </a:lnSpc>
                  <a:spcBef>
                    <a:spcPct val="0"/>
                  </a:spcBef>
                  <a:spcAft>
                    <a:spcPts val="600"/>
                  </a:spcAft>
                  <a:buClr>
                    <a:srgbClr val="3568C7"/>
                  </a:buClr>
                  <a:buSzTx/>
                  <a:buFont typeface="Times" charset="0"/>
                  <a:buChar char="•"/>
                  <a:tabLst/>
                  <a:defRPr/>
                </a:pPr>
                <a:endParaRPr kumimoji="0" lang="ro-RO" sz="2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289D398E-9914-466B-BDB7-CE17F9915A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250825" y="1338263"/>
                <a:ext cx="8642350" cy="4897437"/>
              </a:xfrm>
              <a:prstGeom prst="rect">
                <a:avLst/>
              </a:prstGeom>
              <a:blipFill>
                <a:blip r:embed="rId2"/>
                <a:stretch>
                  <a:fillRect l="-294" t="-1034" r="-881" b="-6202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3170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B2906F-17BD-4A14-81D7-21B2DE3F08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Exemplu</a:t>
            </a:r>
            <a:endParaRPr 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1213F9E-DCE1-4653-9340-B4A3CED46C18}"/>
              </a:ext>
            </a:extLst>
          </p:cNvPr>
          <p:cNvSpPr txBox="1"/>
          <p:nvPr/>
        </p:nvSpPr>
        <p:spPr>
          <a:xfrm>
            <a:off x="7283565" y="5185323"/>
            <a:ext cx="287258" cy="46166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ro-RO" sz="2400" b="1" dirty="0">
                <a:solidFill>
                  <a:srgbClr val="000000"/>
                </a:solidFill>
                <a:latin typeface="Times" charset="0"/>
                <a:ea typeface="+mn-ea"/>
              </a:rPr>
              <a:t>f</a:t>
            </a:r>
            <a:endParaRPr lang="en-US" sz="2400" b="1" dirty="0">
              <a:solidFill>
                <a:srgbClr val="000000"/>
              </a:solidFill>
              <a:latin typeface="Times" charset="0"/>
              <a:ea typeface="+mn-ea"/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51162729-22EB-49F1-96ED-9E0BBC6E6735}"/>
              </a:ext>
            </a:extLst>
          </p:cNvPr>
          <p:cNvCxnSpPr/>
          <p:nvPr/>
        </p:nvCxnSpPr>
        <p:spPr bwMode="auto">
          <a:xfrm>
            <a:off x="564366" y="2471960"/>
            <a:ext cx="0" cy="2803038"/>
          </a:xfrm>
          <a:prstGeom prst="line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8CD6492F-3C60-4EB4-B83A-06AA06770AAE}"/>
              </a:ext>
            </a:extLst>
          </p:cNvPr>
          <p:cNvCxnSpPr/>
          <p:nvPr/>
        </p:nvCxnSpPr>
        <p:spPr bwMode="auto">
          <a:xfrm>
            <a:off x="564366" y="2575776"/>
            <a:ext cx="7682401" cy="0"/>
          </a:xfrm>
          <a:prstGeom prst="line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C74C354C-7CAB-4BBF-B94A-5D7994B1F22B}"/>
              </a:ext>
            </a:extLst>
          </p:cNvPr>
          <p:cNvCxnSpPr/>
          <p:nvPr/>
        </p:nvCxnSpPr>
        <p:spPr bwMode="auto">
          <a:xfrm>
            <a:off x="564366" y="3873479"/>
            <a:ext cx="7682401" cy="0"/>
          </a:xfrm>
          <a:prstGeom prst="line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9B53DAF8-4119-4D60-998C-F6EBBD4DC143}"/>
              </a:ext>
            </a:extLst>
          </p:cNvPr>
          <p:cNvCxnSpPr/>
          <p:nvPr/>
        </p:nvCxnSpPr>
        <p:spPr bwMode="auto">
          <a:xfrm>
            <a:off x="564366" y="5178468"/>
            <a:ext cx="7682401" cy="0"/>
          </a:xfrm>
          <a:prstGeom prst="line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none" w="med" len="med"/>
            <a:tailEnd type="triangl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39" name="Oval 38">
            <a:extLst>
              <a:ext uri="{FF2B5EF4-FFF2-40B4-BE49-F238E27FC236}">
                <a16:creationId xmlns:a16="http://schemas.microsoft.com/office/drawing/2014/main" id="{65B93C8B-AD65-4B51-8EAF-958ADA3E4A0A}"/>
              </a:ext>
            </a:extLst>
          </p:cNvPr>
          <p:cNvSpPr/>
          <p:nvPr/>
        </p:nvSpPr>
        <p:spPr bwMode="auto">
          <a:xfrm>
            <a:off x="1083447" y="2471960"/>
            <a:ext cx="207632" cy="207632"/>
          </a:xfrm>
          <a:prstGeom prst="ellipse">
            <a:avLst/>
          </a:prstGeom>
          <a:gradFill rotWithShape="1">
            <a:gsLst>
              <a:gs pos="0">
                <a:srgbClr val="000000">
                  <a:shade val="51000"/>
                  <a:satMod val="130000"/>
                </a:srgbClr>
              </a:gs>
              <a:gs pos="80000">
                <a:srgbClr val="000000">
                  <a:shade val="93000"/>
                  <a:satMod val="130000"/>
                </a:srgbClr>
              </a:gs>
              <a:gs pos="100000">
                <a:srgbClr val="000000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0414AE12-66F5-40C8-89D6-EFB5456D39F2}"/>
              </a:ext>
            </a:extLst>
          </p:cNvPr>
          <p:cNvSpPr/>
          <p:nvPr/>
        </p:nvSpPr>
        <p:spPr bwMode="auto">
          <a:xfrm>
            <a:off x="2225425" y="2471960"/>
            <a:ext cx="207632" cy="207632"/>
          </a:xfrm>
          <a:prstGeom prst="ellipse">
            <a:avLst/>
          </a:prstGeom>
          <a:gradFill rotWithShape="1">
            <a:gsLst>
              <a:gs pos="0">
                <a:srgbClr val="000000">
                  <a:shade val="51000"/>
                  <a:satMod val="130000"/>
                </a:srgbClr>
              </a:gs>
              <a:gs pos="80000">
                <a:srgbClr val="000000">
                  <a:shade val="93000"/>
                  <a:satMod val="130000"/>
                </a:srgbClr>
              </a:gs>
              <a:gs pos="100000">
                <a:srgbClr val="000000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CB319788-0AA6-4B0C-91D9-43A3E31CBD90}"/>
              </a:ext>
            </a:extLst>
          </p:cNvPr>
          <p:cNvSpPr/>
          <p:nvPr/>
        </p:nvSpPr>
        <p:spPr bwMode="auto">
          <a:xfrm>
            <a:off x="3886485" y="3769663"/>
            <a:ext cx="207632" cy="207632"/>
          </a:xfrm>
          <a:prstGeom prst="ellipse">
            <a:avLst/>
          </a:prstGeom>
          <a:gradFill rotWithShape="1">
            <a:gsLst>
              <a:gs pos="0">
                <a:srgbClr val="000000">
                  <a:shade val="51000"/>
                  <a:satMod val="130000"/>
                </a:srgbClr>
              </a:gs>
              <a:gs pos="80000">
                <a:srgbClr val="000000">
                  <a:shade val="93000"/>
                  <a:satMod val="130000"/>
                </a:srgbClr>
              </a:gs>
              <a:gs pos="100000">
                <a:srgbClr val="000000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431CA54B-5C14-49C0-AFC1-BC7FC8EFD8C5}"/>
              </a:ext>
            </a:extLst>
          </p:cNvPr>
          <p:cNvSpPr/>
          <p:nvPr/>
        </p:nvSpPr>
        <p:spPr bwMode="auto">
          <a:xfrm>
            <a:off x="5547545" y="3769663"/>
            <a:ext cx="207632" cy="207632"/>
          </a:xfrm>
          <a:prstGeom prst="ellipse">
            <a:avLst/>
          </a:prstGeom>
          <a:gradFill rotWithShape="1">
            <a:gsLst>
              <a:gs pos="0">
                <a:srgbClr val="000000">
                  <a:shade val="51000"/>
                  <a:satMod val="130000"/>
                </a:srgbClr>
              </a:gs>
              <a:gs pos="80000">
                <a:srgbClr val="000000">
                  <a:shade val="93000"/>
                  <a:satMod val="130000"/>
                </a:srgbClr>
              </a:gs>
              <a:gs pos="100000">
                <a:srgbClr val="000000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E822D3F5-2B70-43D1-8696-3474E2B20770}"/>
              </a:ext>
            </a:extLst>
          </p:cNvPr>
          <p:cNvSpPr/>
          <p:nvPr/>
        </p:nvSpPr>
        <p:spPr bwMode="auto">
          <a:xfrm>
            <a:off x="1498712" y="5074652"/>
            <a:ext cx="207632" cy="207632"/>
          </a:xfrm>
          <a:prstGeom prst="ellipse">
            <a:avLst/>
          </a:prstGeom>
          <a:gradFill rotWithShape="1">
            <a:gsLst>
              <a:gs pos="0">
                <a:srgbClr val="000000">
                  <a:shade val="51000"/>
                  <a:satMod val="130000"/>
                </a:srgbClr>
              </a:gs>
              <a:gs pos="80000">
                <a:srgbClr val="000000">
                  <a:shade val="93000"/>
                  <a:satMod val="130000"/>
                </a:srgbClr>
              </a:gs>
              <a:gs pos="100000">
                <a:srgbClr val="000000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8F4B4B0-CD4A-4F2B-A486-DB21E0F19C41}"/>
              </a:ext>
            </a:extLst>
          </p:cNvPr>
          <p:cNvSpPr/>
          <p:nvPr/>
        </p:nvSpPr>
        <p:spPr bwMode="auto">
          <a:xfrm>
            <a:off x="7300391" y="5074652"/>
            <a:ext cx="207632" cy="207632"/>
          </a:xfrm>
          <a:prstGeom prst="ellipse">
            <a:avLst/>
          </a:prstGeom>
          <a:gradFill rotWithShape="1">
            <a:gsLst>
              <a:gs pos="0">
                <a:srgbClr val="000000">
                  <a:shade val="51000"/>
                  <a:satMod val="130000"/>
                </a:srgbClr>
              </a:gs>
              <a:gs pos="80000">
                <a:srgbClr val="000000">
                  <a:shade val="93000"/>
                  <a:satMod val="130000"/>
                </a:srgbClr>
              </a:gs>
              <a:gs pos="100000">
                <a:srgbClr val="000000">
                  <a:shade val="94000"/>
                  <a:satMod val="135000"/>
                </a:srgbClr>
              </a:gs>
            </a:gsLst>
            <a:lin ang="16200000" scaled="0"/>
          </a:gradFill>
          <a:ln>
            <a:noFill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53900ED-8A10-4771-AF02-E7D783828E46}"/>
                  </a:ext>
                </a:extLst>
              </p:cNvPr>
              <p:cNvSpPr txBox="1"/>
              <p:nvPr/>
            </p:nvSpPr>
            <p:spPr>
              <a:xfrm>
                <a:off x="38168" y="2264328"/>
                <a:ext cx="6206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ro-RO" sz="2400" b="1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</a:rPr>
                            <m:t>𝑷</m:t>
                          </m:r>
                        </m:e>
                        <m:sub>
                          <m:r>
                            <a:rPr lang="ro-RO" sz="2400" b="1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0000"/>
                  </a:solidFill>
                  <a:latin typeface="Times" charset="0"/>
                  <a:ea typeface="+mn-ea"/>
                </a:endParaRPr>
              </a:p>
            </p:txBody>
          </p:sp>
        </mc:Choice>
        <mc:Fallback xmlns=""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553900ED-8A10-4771-AF02-E7D783828E4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168" y="2264328"/>
                <a:ext cx="620618" cy="461665"/>
              </a:xfrm>
              <a:prstGeom prst="rect">
                <a:avLst/>
              </a:prstGeom>
              <a:blipFill>
                <a:blip r:embed="rId2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BF22903-1F65-41AE-9D0F-77EDE62222FD}"/>
                  </a:ext>
                </a:extLst>
              </p:cNvPr>
              <p:cNvSpPr txBox="1"/>
              <p:nvPr/>
            </p:nvSpPr>
            <p:spPr>
              <a:xfrm>
                <a:off x="45284" y="3613938"/>
                <a:ext cx="6206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ro-RO" sz="2400" b="1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</a:rPr>
                            <m:t>𝑷</m:t>
                          </m:r>
                        </m:e>
                        <m:sub>
                          <m:r>
                            <a:rPr lang="ro-RO" sz="2400" b="1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0000"/>
                  </a:solidFill>
                  <a:latin typeface="Times" charset="0"/>
                  <a:ea typeface="+mn-ea"/>
                </a:endParaRPr>
              </a:p>
            </p:txBody>
          </p:sp>
        </mc:Choice>
        <mc:Fallback xmlns=""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CBF22903-1F65-41AE-9D0F-77EDE62222F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4" y="3613938"/>
                <a:ext cx="620618" cy="461665"/>
              </a:xfrm>
              <a:prstGeom prst="rect">
                <a:avLst/>
              </a:prstGeom>
              <a:blipFill>
                <a:blip r:embed="rId3"/>
                <a:stretch>
                  <a:fillRect b="-2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3FA3A66-403E-4F0A-A3F9-3A5945738A5F}"/>
                  </a:ext>
                </a:extLst>
              </p:cNvPr>
              <p:cNvSpPr txBox="1"/>
              <p:nvPr/>
            </p:nvSpPr>
            <p:spPr>
              <a:xfrm>
                <a:off x="45284" y="4890710"/>
                <a:ext cx="62061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ro-RO" sz="2400" b="1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</a:rPr>
                            <m:t>𝑷</m:t>
                          </m:r>
                        </m:e>
                        <m:sub>
                          <m:r>
                            <a:rPr lang="ro-RO" sz="2400" b="1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2400" b="1" dirty="0">
                  <a:solidFill>
                    <a:srgbClr val="000000"/>
                  </a:solidFill>
                  <a:latin typeface="Times" charset="0"/>
                  <a:ea typeface="+mn-ea"/>
                </a:endParaRPr>
              </a:p>
            </p:txBody>
          </p:sp>
        </mc:Choice>
        <mc:Fallback xmlns=""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63FA3A66-403E-4F0A-A3F9-3A5945738A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284" y="4890710"/>
                <a:ext cx="620618" cy="461665"/>
              </a:xfrm>
              <a:prstGeom prst="rect">
                <a:avLst/>
              </a:prstGeom>
              <a:blipFill>
                <a:blip r:embed="rId4"/>
                <a:stretch>
                  <a:fillRect b="-39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4387AFA-FC5A-4722-85BC-E13D850B6CE0}"/>
                  </a:ext>
                </a:extLst>
              </p:cNvPr>
              <p:cNvSpPr txBox="1"/>
              <p:nvPr/>
            </p:nvSpPr>
            <p:spPr>
              <a:xfrm>
                <a:off x="2964169" y="2792213"/>
                <a:ext cx="6088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ro-RO" sz="2000" b="1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</a:rPr>
                            <m:t>𝒎</m:t>
                          </m:r>
                        </m:e>
                        <m:sub>
                          <m:r>
                            <a:rPr lang="ro-RO" sz="2000" b="1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rgbClr val="000000"/>
                  </a:solidFill>
                  <a:latin typeface="Times" charset="0"/>
                  <a:ea typeface="+mn-ea"/>
                </a:endParaRPr>
              </a:p>
            </p:txBody>
          </p:sp>
        </mc:Choice>
        <mc:Fallback xmlns=""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94387AFA-FC5A-4722-85BC-E13D850B6CE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4169" y="2792213"/>
                <a:ext cx="608885" cy="400110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07455E8-20FC-4AAE-96B3-FC07868A34D1}"/>
                  </a:ext>
                </a:extLst>
              </p:cNvPr>
              <p:cNvSpPr txBox="1"/>
              <p:nvPr/>
            </p:nvSpPr>
            <p:spPr>
              <a:xfrm>
                <a:off x="6391343" y="4146102"/>
                <a:ext cx="60888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ro-RO" sz="2000" b="1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</a:rPr>
                            <m:t>𝒎</m:t>
                          </m:r>
                        </m:e>
                        <m:sub>
                          <m:r>
                            <a:rPr lang="ro-RO" sz="2000" b="1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</a:rPr>
                            <m:t>𝟐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rgbClr val="000000"/>
                  </a:solidFill>
                  <a:latin typeface="Times" charset="0"/>
                  <a:ea typeface="+mn-ea"/>
                </a:endParaRPr>
              </a:p>
            </p:txBody>
          </p:sp>
        </mc:Choice>
        <mc:Fallback xmlns=""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807455E8-20FC-4AAE-96B3-FC07868A34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1343" y="4146102"/>
                <a:ext cx="608885" cy="400110"/>
              </a:xfrm>
              <a:prstGeom prst="rect">
                <a:avLst/>
              </a:prstGeom>
              <a:blipFill>
                <a:blip r:embed="rId6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0" name="TextBox 49">
            <a:extLst>
              <a:ext uri="{FF2B5EF4-FFF2-40B4-BE49-F238E27FC236}">
                <a16:creationId xmlns:a16="http://schemas.microsoft.com/office/drawing/2014/main" id="{8B977918-07C9-4594-96DD-5A75EC6CC0E2}"/>
              </a:ext>
            </a:extLst>
          </p:cNvPr>
          <p:cNvSpPr txBox="1"/>
          <p:nvPr/>
        </p:nvSpPr>
        <p:spPr>
          <a:xfrm>
            <a:off x="961700" y="2656497"/>
            <a:ext cx="338555" cy="46166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ro-RO" sz="2400" b="1" dirty="0">
                <a:solidFill>
                  <a:srgbClr val="000000"/>
                </a:solidFill>
                <a:latin typeface="Times" charset="0"/>
                <a:ea typeface="+mn-ea"/>
              </a:rPr>
              <a:t>a</a:t>
            </a:r>
            <a:endParaRPr lang="en-US" sz="2400" b="1" dirty="0">
              <a:solidFill>
                <a:srgbClr val="000000"/>
              </a:solidFill>
              <a:latin typeface="Times" charset="0"/>
              <a:ea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138C0BD-9A95-4795-B772-17C0C2E0C13A}"/>
              </a:ext>
            </a:extLst>
          </p:cNvPr>
          <p:cNvSpPr txBox="1"/>
          <p:nvPr/>
        </p:nvSpPr>
        <p:spPr>
          <a:xfrm>
            <a:off x="2093278" y="2667335"/>
            <a:ext cx="356189" cy="46166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ro-RO" sz="2400" b="1" dirty="0">
                <a:solidFill>
                  <a:srgbClr val="000000"/>
                </a:solidFill>
                <a:latin typeface="Times" charset="0"/>
                <a:ea typeface="+mn-ea"/>
              </a:rPr>
              <a:t>b</a:t>
            </a:r>
            <a:endParaRPr lang="en-US" sz="2400" b="1" dirty="0">
              <a:solidFill>
                <a:srgbClr val="000000"/>
              </a:solidFill>
              <a:latin typeface="Times" charset="0"/>
              <a:ea typeface="+mn-ea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680E8E7-9AC8-48A8-9A12-09EB7C6B9930}"/>
              </a:ext>
            </a:extLst>
          </p:cNvPr>
          <p:cNvSpPr txBox="1"/>
          <p:nvPr/>
        </p:nvSpPr>
        <p:spPr>
          <a:xfrm>
            <a:off x="3782669" y="3915266"/>
            <a:ext cx="320922" cy="46166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ro-RO" sz="2400" b="1" dirty="0">
                <a:solidFill>
                  <a:srgbClr val="000000"/>
                </a:solidFill>
                <a:latin typeface="Times" charset="0"/>
                <a:ea typeface="+mn-ea"/>
              </a:rPr>
              <a:t>c</a:t>
            </a:r>
            <a:endParaRPr lang="en-US" sz="2400" b="1" dirty="0">
              <a:solidFill>
                <a:srgbClr val="000000"/>
              </a:solidFill>
              <a:latin typeface="Times" charset="0"/>
              <a:ea typeface="+mn-ea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01C2C9D7-C557-4E96-8DFF-E6AB852DBCF2}"/>
              </a:ext>
            </a:extLst>
          </p:cNvPr>
          <p:cNvSpPr txBox="1"/>
          <p:nvPr/>
        </p:nvSpPr>
        <p:spPr>
          <a:xfrm>
            <a:off x="5415397" y="3912127"/>
            <a:ext cx="356189" cy="46166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ro-RO" sz="2400" b="1" dirty="0">
                <a:solidFill>
                  <a:srgbClr val="000000"/>
                </a:solidFill>
                <a:latin typeface="Times" charset="0"/>
                <a:ea typeface="+mn-ea"/>
              </a:rPr>
              <a:t>d</a:t>
            </a:r>
            <a:endParaRPr lang="en-US" sz="2400" b="1" dirty="0">
              <a:solidFill>
                <a:srgbClr val="000000"/>
              </a:solidFill>
              <a:latin typeface="Times" charset="0"/>
              <a:ea typeface="+mn-ea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6EBC777-AF88-454C-9E9D-137AC3778D47}"/>
              </a:ext>
            </a:extLst>
          </p:cNvPr>
          <p:cNvSpPr txBox="1"/>
          <p:nvPr/>
        </p:nvSpPr>
        <p:spPr>
          <a:xfrm>
            <a:off x="1445438" y="5185323"/>
            <a:ext cx="320922" cy="46166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ro-RO" sz="2400" b="1" dirty="0">
                <a:solidFill>
                  <a:srgbClr val="000000"/>
                </a:solidFill>
                <a:latin typeface="Times" charset="0"/>
                <a:ea typeface="+mn-ea"/>
              </a:rPr>
              <a:t>e</a:t>
            </a:r>
            <a:endParaRPr lang="en-US" sz="2400" b="1" dirty="0">
              <a:solidFill>
                <a:srgbClr val="000000"/>
              </a:solidFill>
              <a:latin typeface="Times" charset="0"/>
              <a:ea typeface="+mn-ea"/>
            </a:endParaRPr>
          </a:p>
        </p:txBody>
      </p: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2B5C6F80-E0FB-4560-8FD5-1E78031C694D}"/>
              </a:ext>
            </a:extLst>
          </p:cNvPr>
          <p:cNvCxnSpPr>
            <a:stCxn id="40" idx="5"/>
            <a:endCxn id="41" idx="1"/>
          </p:cNvCxnSpPr>
          <p:nvPr/>
        </p:nvCxnSpPr>
        <p:spPr bwMode="auto">
          <a:xfrm>
            <a:off x="2402650" y="2649185"/>
            <a:ext cx="1514242" cy="1150885"/>
          </a:xfrm>
          <a:prstGeom prst="straightConnector1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none" w="med" len="med"/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34E0BAC3-8860-4922-B076-0D416448B6A3}"/>
              </a:ext>
            </a:extLst>
          </p:cNvPr>
          <p:cNvCxnSpPr>
            <a:stCxn id="42" idx="5"/>
            <a:endCxn id="44" idx="1"/>
          </p:cNvCxnSpPr>
          <p:nvPr/>
        </p:nvCxnSpPr>
        <p:spPr bwMode="auto">
          <a:xfrm>
            <a:off x="5724770" y="3946888"/>
            <a:ext cx="1606029" cy="1158172"/>
          </a:xfrm>
          <a:prstGeom prst="straightConnector1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none" w="med" len="med"/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1442EB3-19C8-4A25-8D22-AB369B810EE1}"/>
              </a:ext>
            </a:extLst>
          </p:cNvPr>
          <p:cNvSpPr txBox="1"/>
          <p:nvPr/>
        </p:nvSpPr>
        <p:spPr>
          <a:xfrm>
            <a:off x="8246767" y="3506851"/>
            <a:ext cx="897233" cy="83099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ro-RO" sz="2400" b="1" dirty="0">
                <a:solidFill>
                  <a:srgbClr val="000000"/>
                </a:solidFill>
                <a:latin typeface="Times" charset="0"/>
                <a:ea typeface="+mn-ea"/>
              </a:rPr>
              <a:t>Timp</a:t>
            </a:r>
          </a:p>
          <a:p>
            <a:r>
              <a:rPr lang="ro-RO" sz="2400" b="1" dirty="0">
                <a:solidFill>
                  <a:srgbClr val="000000"/>
                </a:solidFill>
                <a:latin typeface="Times" charset="0"/>
                <a:ea typeface="+mn-ea"/>
              </a:rPr>
              <a:t>fizic</a:t>
            </a:r>
            <a:endParaRPr lang="en-US" sz="2400" b="1" dirty="0">
              <a:solidFill>
                <a:srgbClr val="000000"/>
              </a:solidFill>
              <a:latin typeface="Times" charset="0"/>
              <a:ea typeface="+mn-ea"/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010414FC-CA11-4BE1-9990-02285FCE9635}"/>
              </a:ext>
            </a:extLst>
          </p:cNvPr>
          <p:cNvSpPr txBox="1"/>
          <p:nvPr/>
        </p:nvSpPr>
        <p:spPr>
          <a:xfrm>
            <a:off x="961700" y="2017757"/>
            <a:ext cx="338555" cy="46166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ro-RO" sz="2400" b="1" dirty="0">
                <a:solidFill>
                  <a:srgbClr val="000000"/>
                </a:solidFill>
                <a:latin typeface="Times" charset="0"/>
                <a:ea typeface="+mn-ea"/>
              </a:rPr>
              <a:t>1</a:t>
            </a:r>
            <a:endParaRPr lang="en-US" sz="2400" b="1" dirty="0">
              <a:solidFill>
                <a:srgbClr val="000000"/>
              </a:solidFill>
              <a:latin typeface="Times" charset="0"/>
              <a:ea typeface="+mn-ea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5D47573D-F1DC-497F-9017-6E95489F7B9C}"/>
              </a:ext>
            </a:extLst>
          </p:cNvPr>
          <p:cNvSpPr txBox="1"/>
          <p:nvPr/>
        </p:nvSpPr>
        <p:spPr>
          <a:xfrm>
            <a:off x="2149807" y="2017757"/>
            <a:ext cx="338555" cy="46166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ro-RO" sz="2400" b="1" dirty="0">
                <a:solidFill>
                  <a:srgbClr val="000000"/>
                </a:solidFill>
                <a:latin typeface="Times" charset="0"/>
                <a:ea typeface="+mn-ea"/>
              </a:rPr>
              <a:t>2</a:t>
            </a:r>
            <a:endParaRPr lang="en-US" sz="2400" b="1" dirty="0">
              <a:solidFill>
                <a:srgbClr val="000000"/>
              </a:solidFill>
              <a:latin typeface="Times" charset="0"/>
              <a:ea typeface="+mn-ea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9D21D68-303B-4DD4-8B35-FD6B3424E7C2}"/>
              </a:ext>
            </a:extLst>
          </p:cNvPr>
          <p:cNvSpPr txBox="1"/>
          <p:nvPr/>
        </p:nvSpPr>
        <p:spPr>
          <a:xfrm>
            <a:off x="3804069" y="3367368"/>
            <a:ext cx="338555" cy="46166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ro-RO" sz="2400" b="1" dirty="0">
                <a:solidFill>
                  <a:srgbClr val="000000"/>
                </a:solidFill>
                <a:latin typeface="Times" charset="0"/>
                <a:ea typeface="+mn-ea"/>
              </a:rPr>
              <a:t>3</a:t>
            </a:r>
            <a:endParaRPr lang="en-US" sz="2400" b="1" dirty="0">
              <a:solidFill>
                <a:srgbClr val="000000"/>
              </a:solidFill>
              <a:latin typeface="Times" charset="0"/>
              <a:ea typeface="+mn-ea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F8B6824A-4F65-4C12-A31B-215620717D5E}"/>
              </a:ext>
            </a:extLst>
          </p:cNvPr>
          <p:cNvSpPr txBox="1"/>
          <p:nvPr/>
        </p:nvSpPr>
        <p:spPr>
          <a:xfrm>
            <a:off x="5510776" y="3367368"/>
            <a:ext cx="338555" cy="46166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ro-RO" sz="2400" b="1" dirty="0">
                <a:solidFill>
                  <a:srgbClr val="000000"/>
                </a:solidFill>
                <a:latin typeface="Times" charset="0"/>
                <a:ea typeface="+mn-ea"/>
              </a:rPr>
              <a:t>4</a:t>
            </a:r>
            <a:endParaRPr lang="en-US" sz="2400" b="1" dirty="0">
              <a:solidFill>
                <a:srgbClr val="000000"/>
              </a:solidFill>
              <a:latin typeface="Times" charset="0"/>
              <a:ea typeface="+mn-ea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16CBFD29-7799-468F-A29E-DEEC9791712A}"/>
              </a:ext>
            </a:extLst>
          </p:cNvPr>
          <p:cNvSpPr txBox="1"/>
          <p:nvPr/>
        </p:nvSpPr>
        <p:spPr>
          <a:xfrm>
            <a:off x="1427806" y="4624462"/>
            <a:ext cx="338554" cy="461665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ro-RO" sz="2400" b="1" dirty="0">
                <a:solidFill>
                  <a:srgbClr val="000000"/>
                </a:solidFill>
                <a:latin typeface="Times" charset="0"/>
                <a:ea typeface="+mn-ea"/>
              </a:rPr>
              <a:t>1</a:t>
            </a:r>
            <a:endParaRPr lang="en-US" sz="2400" b="1" dirty="0">
              <a:solidFill>
                <a:srgbClr val="000000"/>
              </a:solidFill>
              <a:latin typeface="Times" charset="0"/>
              <a:ea typeface="+mn-ea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42AB9806-92B6-40F6-AACC-485F90C87DDD}"/>
              </a:ext>
            </a:extLst>
          </p:cNvPr>
          <p:cNvSpPr txBox="1"/>
          <p:nvPr/>
        </p:nvSpPr>
        <p:spPr>
          <a:xfrm>
            <a:off x="7260453" y="4693955"/>
            <a:ext cx="338555" cy="46166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r>
              <a:rPr lang="ro-RO" sz="2400" b="1" dirty="0">
                <a:solidFill>
                  <a:srgbClr val="000000"/>
                </a:solidFill>
                <a:latin typeface="Times" charset="0"/>
                <a:ea typeface="+mn-ea"/>
              </a:rPr>
              <a:t>5</a:t>
            </a:r>
            <a:endParaRPr lang="en-US" sz="2400" b="1" dirty="0">
              <a:solidFill>
                <a:srgbClr val="000000"/>
              </a:solidFill>
              <a:latin typeface="Times" charset="0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30810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/>
      <p:bldP spid="60" grpId="0"/>
      <p:bldP spid="61" grpId="0"/>
      <p:bldP spid="62" grpId="0"/>
      <p:bldP spid="6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44E850-A8E1-774A-B435-2990EBAE1A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2294690"/>
            <a:ext cx="8515350" cy="458788"/>
          </a:xfrm>
        </p:spPr>
        <p:txBody>
          <a:bodyPr/>
          <a:lstStyle/>
          <a:p>
            <a:r>
              <a:rPr lang="ro-RO" dirty="0" err="1"/>
              <a:t>Aplicatie</a:t>
            </a:r>
            <a:r>
              <a:rPr lang="ro-RO" dirty="0"/>
              <a:t>: semafoare distribuite</a:t>
            </a:r>
          </a:p>
        </p:txBody>
      </p:sp>
    </p:spTree>
    <p:extLst>
      <p:ext uri="{BB962C8B-B14F-4D97-AF65-F5344CB8AC3E}">
        <p14:creationId xmlns:p14="http://schemas.microsoft.com/office/powerpoint/2010/main" val="35119445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5A31C-A474-4240-9371-97BAC45AE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Semafoare</a:t>
            </a:r>
            <a:r>
              <a:rPr lang="en-US" dirty="0"/>
              <a:t> </a:t>
            </a:r>
            <a:r>
              <a:rPr lang="en-US" dirty="0" err="1"/>
              <a:t>distribuite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8E030392-B8BC-43AA-9347-0E6C00B5A612}"/>
                  </a:ext>
                </a:extLst>
              </p:cNvPr>
              <p:cNvSpPr txBox="1">
                <a:spLocks/>
              </p:cNvSpPr>
              <p:nvPr/>
            </p:nvSpPr>
            <p:spPr bwMode="auto">
              <a:xfrm>
                <a:off x="115888" y="1279301"/>
                <a:ext cx="8713787" cy="474186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Times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w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08585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42875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Times" charset="0"/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177165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2288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6860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1432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6004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342900" marR="0" lvl="0" indent="-342900" algn="l" defTabSz="914400" rtl="0" eaLnBrk="1" fontAlgn="base" latinLnBrk="0" hangingPunct="1">
                  <a:lnSpc>
                    <a:spcPct val="7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3568C7"/>
                  </a:buClr>
                  <a:buSzTx/>
                  <a:buFont typeface="Times" charset="0"/>
                  <a:buChar char="•"/>
                  <a:tabLst/>
                  <a:defRPr/>
                </a:pP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Folosește primitive P și V</a:t>
                </a:r>
              </a:p>
              <a:p>
                <a:pPr marL="742950" marR="0" lvl="1" indent="-285750" algn="l" defTabSz="914400" rtl="0" eaLnBrk="1" fontAlgn="base" latinLnBrk="0" hangingPunct="1">
                  <a:lnSpc>
                    <a:spcPct val="7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F06157"/>
                  </a:buClr>
                  <a:buSzTx/>
                  <a:buFont typeface="Wingdings" pitchFamily="2" charset="2"/>
                  <a:buChar char="w"/>
                  <a:tabLst/>
                  <a:defRPr/>
                </a:pP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Când un proces execută o operaţie P sau V el difuzează mesaje 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m(id, tag, ts) 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celorlalte procese: </a:t>
                </a:r>
              </a:p>
              <a:p>
                <a:pPr marL="1085850" marR="0" lvl="2" indent="-228600" algn="l" defTabSz="914400" rtl="0" eaLnBrk="1" fontAlgn="base" latinLnBrk="0" hangingPunct="1">
                  <a:lnSpc>
                    <a:spcPct val="7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3568C7"/>
                  </a:buClr>
                  <a:buSzTx/>
                  <a:buFontTx/>
                  <a:buNone/>
                  <a:tabLst/>
                  <a:defRPr/>
                </a:pP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broadcast ch(m) 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trimite 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m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pe fiecare din 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ch[1:n]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</a:endParaRPr>
              </a:p>
              <a:p>
                <a:pPr marL="1085850" marR="0" lvl="2" indent="-228600" algn="l" defTabSz="914400" rtl="0" eaLnBrk="1" fontAlgn="base" latinLnBrk="0" hangingPunct="1">
                  <a:lnSpc>
                    <a:spcPct val="7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3568C7"/>
                  </a:buClr>
                  <a:buSzTx/>
                  <a:buFont typeface="Wingdings" pitchFamily="2" charset="2"/>
                  <a:buNone/>
                  <a:tabLst/>
                  <a:defRPr/>
                </a:pPr>
                <a:r>
                  <a:rPr kumimoji="0" lang="fr-FR" alt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mesajul</a:t>
                </a:r>
                <a:r>
                  <a:rPr kumimoji="0" lang="fr-F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fr-F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m</a:t>
                </a:r>
                <a:r>
                  <a:rPr kumimoji="0" lang="fr-F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are </a:t>
                </a:r>
                <a:r>
                  <a:rPr kumimoji="0" lang="fr-FR" alt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aceeasi</a:t>
                </a:r>
                <a:r>
                  <a:rPr kumimoji="0" lang="fr-F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fr-FR" alt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amprenta</a:t>
                </a:r>
                <a:r>
                  <a:rPr kumimoji="0" lang="fr-F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de </a:t>
                </a:r>
                <a:r>
                  <a:rPr kumimoji="0" lang="fr-FR" alt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timp</a:t>
                </a:r>
                <a:r>
                  <a:rPr kumimoji="0" lang="fr-F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fr-FR" alt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pe</a:t>
                </a:r>
                <a:r>
                  <a:rPr kumimoji="0" lang="fr-F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fr-FR" alt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toate</a:t>
                </a:r>
                <a:r>
                  <a:rPr kumimoji="0" lang="fr-FR" alt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fr-FR" alt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canalele</a:t>
                </a:r>
                <a:endParaRPr kumimoji="0" lang="ro-RO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7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F06157"/>
                  </a:buClr>
                  <a:buSzTx/>
                  <a:buFont typeface="Wingdings" pitchFamily="2" charset="2"/>
                  <a:buChar char="w"/>
                  <a:tabLst/>
                  <a:defRPr/>
                </a:pP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Analizează răspunsurile pentru a determina continuarea </a:t>
                </a:r>
                <a:r>
                  <a:rPr kumimoji="0" lang="ro-RO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execuţiei</a:t>
                </a:r>
                <a:endParaRPr kumimoji="0" lang="ro-RO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342900" marR="0" lvl="0" indent="-342900" algn="l" defTabSz="914400" rtl="0" eaLnBrk="1" fontAlgn="base" latinLnBrk="0" hangingPunct="1">
                  <a:lnSpc>
                    <a:spcPct val="7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3568C7"/>
                  </a:buClr>
                  <a:buSzTx/>
                  <a:buFont typeface="Times" charset="0"/>
                  <a:buChar char="•"/>
                  <a:tabLst/>
                  <a:defRPr/>
                </a:pP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Fiecare proces:</a:t>
                </a:r>
              </a:p>
              <a:p>
                <a:pPr marL="742950" marR="0" lvl="1" indent="-285750" algn="l" defTabSz="914400" rtl="0" eaLnBrk="1" fontAlgn="base" latinLnBrk="0" hangingPunct="1">
                  <a:lnSpc>
                    <a:spcPct val="7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F06157"/>
                  </a:buClr>
                  <a:buSzTx/>
                  <a:buFont typeface="Wingdings" pitchFamily="2" charset="2"/>
                  <a:buChar char="w"/>
                  <a:tabLst/>
                  <a:defRPr/>
                </a:pP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Stochează o coadă de mesaje 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</a:rPr>
                  <a:t>mq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și un ceas logic 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</a:rPr>
                  <a:t>cl</a:t>
                </a:r>
              </a:p>
              <a:p>
                <a:pPr marL="742950" marR="0" lvl="1" indent="-285750" algn="l" defTabSz="914400" rtl="0" eaLnBrk="1" fontAlgn="base" latinLnBrk="0" hangingPunct="1">
                  <a:lnSpc>
                    <a:spcPct val="7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F06157"/>
                  </a:buClr>
                  <a:buSzTx/>
                  <a:buFont typeface="Wingdings" pitchFamily="2" charset="2"/>
                  <a:buChar char="w"/>
                  <a:tabLst/>
                  <a:defRPr/>
                </a:pP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La recepția unui mesaj P sau V îl stochează în 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</a:rPr>
                  <a:t>mq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, sortat crescător după 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</a:rPr>
                  <a:t>ts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</a:p>
              <a:p>
                <a:pPr marL="742950" marR="0" lvl="1" indent="-285750" algn="l" defTabSz="914400" rtl="0" eaLnBrk="1" fontAlgn="base" latinLnBrk="0" hangingPunct="1">
                  <a:lnSpc>
                    <a:spcPct val="7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F06157"/>
                  </a:buClr>
                  <a:buSzTx/>
                  <a:buFont typeface="Wingdings" pitchFamily="2" charset="2"/>
                  <a:buChar char="w"/>
                  <a:tabLst/>
                  <a:defRPr/>
                </a:pP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Transmite prin broadcast ACK </a:t>
                </a:r>
                <a:r>
                  <a:rPr kumimoji="0" lang="ro-RO" sz="1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</a:rPr>
                  <a:t>(folosit pentru a actualiza </a:t>
                </a:r>
                <a:r>
                  <a:rPr kumimoji="0" lang="ro-RO" sz="1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</a:rPr>
                  <a:t>prefixele stabile</a:t>
                </a:r>
                <a:r>
                  <a:rPr kumimoji="0" lang="ro-RO" sz="1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ro-RO" sz="1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</a:rPr>
                  <a:t>din mq)</a:t>
                </a:r>
              </a:p>
              <a:p>
                <a:pPr marL="742950" marR="0" lvl="1" indent="-285750" algn="l" defTabSz="914400" rtl="0" eaLnBrk="1" fontAlgn="base" latinLnBrk="0" hangingPunct="1">
                  <a:lnSpc>
                    <a:spcPct val="7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F06157"/>
                  </a:buClr>
                  <a:buSzTx/>
                  <a:buFont typeface="Wingdings" pitchFamily="2" charset="2"/>
                  <a:buChar char="w"/>
                  <a:tabLst/>
                  <a:defRPr/>
                </a:pP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Stochează o variabila s </a:t>
                </a:r>
                <a:r>
                  <a:rPr kumimoji="0" lang="ro-RO" sz="1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</a:rPr>
                  <a:t>(semaforul)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:</a:t>
                </a:r>
              </a:p>
              <a:p>
                <a:pPr marL="1085850" marR="0" lvl="2" indent="-228600" algn="l" defTabSz="914400" rtl="0" eaLnBrk="1" fontAlgn="base" latinLnBrk="0" hangingPunct="1">
                  <a:lnSpc>
                    <a:spcPct val="7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3568C7"/>
                  </a:buClr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V – s este incrementat și mesajul șters</a:t>
                </a:r>
              </a:p>
              <a:p>
                <a:pPr marL="1085850" marR="0" lvl="2" indent="-228600" algn="l" defTabSz="914400" rtl="0" eaLnBrk="1" fontAlgn="base" latinLnBrk="0" hangingPunct="1">
                  <a:lnSpc>
                    <a:spcPct val="7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3568C7"/>
                  </a:buClr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 – dacă </a:t>
                </a:r>
                <a14:m>
                  <m:oMath xmlns:m="http://schemas.openxmlformats.org/officeDocument/2006/math">
                    <m:r>
                      <a:rPr kumimoji="0" lang="ro-RO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𝑠</m:t>
                    </m:r>
                    <m:r>
                      <a:rPr kumimoji="0" lang="ro-RO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&gt;0</m:t>
                    </m:r>
                  </m:oMath>
                </a14:m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, s decrementat și mesajul șters</a:t>
                </a:r>
              </a:p>
              <a:p>
                <a:pPr marL="1428750" marR="0" lvl="3" indent="-228600" algn="l" defTabSz="914400" rtl="0" eaLnBrk="1" fontAlgn="base" latinLnBrk="0" hangingPunct="1">
                  <a:lnSpc>
                    <a:spcPct val="7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F06157"/>
                  </a:buClr>
                  <a:buSzTx/>
                  <a:buFont typeface="Times" charset="0"/>
                  <a:buChar char="•"/>
                  <a:tabLst/>
                  <a:defRPr/>
                </a:pP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mesajele P sunt procesate în ordinea în care apar în prefixul stabil deci fiecare proces ia aceeași decizie despre ordinea terminării operațiilor P  </a:t>
                </a:r>
              </a:p>
              <a:p>
                <a:pPr marL="342900" marR="0" lvl="0" indent="-342900" algn="l" defTabSz="914400" rtl="0" eaLnBrk="0" fontAlgn="base" latinLnBrk="0" hangingPunct="0">
                  <a:lnSpc>
                    <a:spcPct val="90000"/>
                  </a:lnSpc>
                  <a:spcBef>
                    <a:spcPts val="600"/>
                  </a:spcBef>
                  <a:spcAft>
                    <a:spcPts val="600"/>
                  </a:spcAft>
                  <a:buClr>
                    <a:srgbClr val="3568C7"/>
                  </a:buClr>
                  <a:buSzTx/>
                  <a:buFont typeface="Times" charset="0"/>
                  <a:buChar char="•"/>
                  <a:tabLst/>
                  <a:defRPr/>
                </a:pPr>
                <a:endParaRPr kumimoji="0" lang="ro-RO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5" name="Content Placeholder 2">
                <a:extLst>
                  <a:ext uri="{FF2B5EF4-FFF2-40B4-BE49-F238E27FC236}">
                    <a16:creationId xmlns:a16="http://schemas.microsoft.com/office/drawing/2014/main" id="{8E030392-B8BC-43AA-9347-0E6C00B5A6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15888" y="1279301"/>
                <a:ext cx="8713787" cy="4741862"/>
              </a:xfrm>
              <a:prstGeom prst="rect">
                <a:avLst/>
              </a:prstGeom>
              <a:blipFill>
                <a:blip r:embed="rId2"/>
                <a:stretch>
                  <a:fillRect l="-146" t="-2406" r="-146" b="-11230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48688148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E7123C-11DF-42DA-AEA7-FAFFFB1A2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Aplica</a:t>
            </a:r>
            <a:r>
              <a:rPr lang="ro-RO" dirty="0"/>
              <a:t>ț</a:t>
            </a:r>
            <a:r>
              <a:rPr lang="en-US" dirty="0" err="1"/>
              <a:t>ie</a:t>
            </a:r>
            <a:r>
              <a:rPr lang="en-US" dirty="0"/>
              <a:t>: </a:t>
            </a:r>
            <a:r>
              <a:rPr lang="en-US" dirty="0" err="1"/>
              <a:t>semafoare</a:t>
            </a:r>
            <a:r>
              <a:rPr lang="en-US" dirty="0"/>
              <a:t> </a:t>
            </a:r>
            <a:r>
              <a:rPr lang="en-US" dirty="0" err="1"/>
              <a:t>distribuite</a:t>
            </a:r>
            <a:r>
              <a:rPr lang="ro-RO" dirty="0"/>
              <a:t> (2)</a:t>
            </a:r>
            <a:endParaRPr lang="en-US" dirty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DA3394C-688E-4318-B9F8-C65F3259968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500" y="1566379"/>
            <a:ext cx="8763000" cy="4805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Implementarea semafoarelor:</a:t>
            </a: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ro-RO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procesele </a:t>
            </a:r>
            <a:r>
              <a:rPr kumimoji="0" lang="ro-RO" sz="1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Utiliz</a:t>
            </a:r>
            <a:r>
              <a:rPr kumimoji="0" lang="ro-RO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(i)</a:t>
            </a:r>
            <a:r>
              <a:rPr kumimoji="0" lang="ro-RO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ro-RO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iniţiază</a:t>
            </a:r>
            <a:r>
              <a:rPr kumimoji="0" lang="ro-RO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ro-RO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operaţiile</a:t>
            </a:r>
            <a:r>
              <a:rPr kumimoji="0" lang="ro-RO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P sau V</a:t>
            </a: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ts val="60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ro-RO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procesele </a:t>
            </a:r>
            <a:r>
              <a:rPr kumimoji="0" lang="ro-RO" sz="1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Ajutor(i)</a:t>
            </a:r>
            <a:r>
              <a:rPr kumimoji="0" lang="ro-RO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implementează </a:t>
            </a:r>
            <a:r>
              <a:rPr kumimoji="0" lang="ro-RO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operaţiile</a:t>
            </a:r>
            <a:r>
              <a:rPr kumimoji="0" lang="ro-RO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P și V</a:t>
            </a:r>
          </a:p>
          <a:p>
            <a:pPr marL="742950" marR="0" lvl="1" indent="-28575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endParaRPr kumimoji="0" lang="ro-RO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endParaRPr kumimoji="0" lang="ro-RO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C91FB91-E04B-4B7E-9759-6F45FD65ACD9}"/>
              </a:ext>
            </a:extLst>
          </p:cNvPr>
          <p:cNvSpPr/>
          <p:nvPr/>
        </p:nvSpPr>
        <p:spPr bwMode="auto">
          <a:xfrm>
            <a:off x="2663788" y="3284984"/>
            <a:ext cx="2592288" cy="576064"/>
          </a:xfrm>
          <a:prstGeom prst="rect">
            <a:avLst/>
          </a:prstGeom>
          <a:gradFill rotWithShape="1">
            <a:gsLst>
              <a:gs pos="0">
                <a:srgbClr val="D6E5F6">
                  <a:tint val="50000"/>
                  <a:satMod val="300000"/>
                </a:srgbClr>
              </a:gs>
              <a:gs pos="35000">
                <a:srgbClr val="D6E5F6">
                  <a:tint val="37000"/>
                  <a:satMod val="300000"/>
                </a:srgbClr>
              </a:gs>
              <a:gs pos="100000">
                <a:srgbClr val="D6E5F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D6E5F6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rPr>
              <a:t>Utiliz[i]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4C8C1E9-A28C-466A-B1C1-7201750D8E1C}"/>
              </a:ext>
            </a:extLst>
          </p:cNvPr>
          <p:cNvSpPr/>
          <p:nvPr/>
        </p:nvSpPr>
        <p:spPr bwMode="auto">
          <a:xfrm>
            <a:off x="2663788" y="5445224"/>
            <a:ext cx="2592288" cy="576064"/>
          </a:xfrm>
          <a:prstGeom prst="rect">
            <a:avLst/>
          </a:prstGeom>
          <a:gradFill rotWithShape="1">
            <a:gsLst>
              <a:gs pos="0">
                <a:srgbClr val="D6E5F6">
                  <a:tint val="50000"/>
                  <a:satMod val="300000"/>
                </a:srgbClr>
              </a:gs>
              <a:gs pos="35000">
                <a:srgbClr val="D6E5F6">
                  <a:tint val="37000"/>
                  <a:satMod val="300000"/>
                </a:srgbClr>
              </a:gs>
              <a:gs pos="100000">
                <a:srgbClr val="D6E5F6">
                  <a:tint val="15000"/>
                  <a:satMod val="350000"/>
                </a:srgbClr>
              </a:gs>
            </a:gsLst>
            <a:lin ang="16200000" scaled="1"/>
          </a:gradFill>
          <a:ln w="9525" cap="flat" cmpd="sng" algn="ctr">
            <a:solidFill>
              <a:srgbClr val="D6E5F6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rPr>
              <a:t>Ajutor[i]</a:t>
            </a:r>
            <a:endParaRPr kumimoji="0" lang="en-US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8CCA0C5-60AF-4C04-8E01-6DD1D7B997C1}"/>
              </a:ext>
            </a:extLst>
          </p:cNvPr>
          <p:cNvSpPr/>
          <p:nvPr/>
        </p:nvSpPr>
        <p:spPr bwMode="auto">
          <a:xfrm>
            <a:off x="1088480" y="4365104"/>
            <a:ext cx="648072" cy="648072"/>
          </a:xfrm>
          <a:prstGeom prst="rect">
            <a:avLst/>
          </a:prstGeom>
          <a:gradFill rotWithShape="1">
            <a:gsLst>
              <a:gs pos="0">
                <a:srgbClr val="F06157">
                  <a:shade val="51000"/>
                  <a:satMod val="130000"/>
                </a:srgbClr>
              </a:gs>
              <a:gs pos="80000">
                <a:srgbClr val="F06157">
                  <a:shade val="93000"/>
                  <a:satMod val="130000"/>
                </a:srgbClr>
              </a:gs>
              <a:gs pos="100000">
                <a:srgbClr val="F06157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06157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E71B793-CA60-49E1-AF0D-0EE1423AD68D}"/>
              </a:ext>
            </a:extLst>
          </p:cNvPr>
          <p:cNvSpPr txBox="1"/>
          <p:nvPr/>
        </p:nvSpPr>
        <p:spPr>
          <a:xfrm>
            <a:off x="1840007" y="4479503"/>
            <a:ext cx="10038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rgbClr val="000000"/>
                </a:solidFill>
                <a:latin typeface="Times" charset="0"/>
                <a:ea typeface="+mn-ea"/>
              </a:rPr>
              <a:t>start[i]</a:t>
            </a:r>
            <a:endParaRPr lang="en-US" sz="2400" dirty="0">
              <a:solidFill>
                <a:srgbClr val="000000"/>
              </a:solidFill>
              <a:latin typeface="Times" charset="0"/>
              <a:ea typeface="+mn-ea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5500221-9C88-452D-B8F1-3084A722094B}"/>
              </a:ext>
            </a:extLst>
          </p:cNvPr>
          <p:cNvSpPr/>
          <p:nvPr/>
        </p:nvSpPr>
        <p:spPr bwMode="auto">
          <a:xfrm>
            <a:off x="6084168" y="4365104"/>
            <a:ext cx="648072" cy="648072"/>
          </a:xfrm>
          <a:prstGeom prst="rect">
            <a:avLst/>
          </a:prstGeom>
          <a:gradFill rotWithShape="1">
            <a:gsLst>
              <a:gs pos="0">
                <a:srgbClr val="F06157">
                  <a:shade val="51000"/>
                  <a:satMod val="130000"/>
                </a:srgbClr>
              </a:gs>
              <a:gs pos="80000">
                <a:srgbClr val="F06157">
                  <a:shade val="93000"/>
                  <a:satMod val="130000"/>
                </a:srgbClr>
              </a:gs>
              <a:gs pos="100000">
                <a:srgbClr val="F06157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F06157">
                <a:shade val="95000"/>
                <a:satMod val="105000"/>
              </a:srgbClr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8BCAE92-F490-4F61-A122-59E4DC6BEAF3}"/>
              </a:ext>
            </a:extLst>
          </p:cNvPr>
          <p:cNvSpPr txBox="1"/>
          <p:nvPr/>
        </p:nvSpPr>
        <p:spPr>
          <a:xfrm>
            <a:off x="6732240" y="4799953"/>
            <a:ext cx="12779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rgbClr val="000000"/>
                </a:solidFill>
                <a:latin typeface="Times" charset="0"/>
                <a:ea typeface="+mn-ea"/>
              </a:rPr>
              <a:t>opsem[i]</a:t>
            </a:r>
            <a:endParaRPr lang="en-US" sz="2400" dirty="0">
              <a:solidFill>
                <a:srgbClr val="000000"/>
              </a:solidFill>
              <a:latin typeface="Times" charset="0"/>
              <a:ea typeface="+mn-ea"/>
            </a:endParaRPr>
          </a:p>
        </p:txBody>
      </p:sp>
      <p:cxnSp>
        <p:nvCxnSpPr>
          <p:cNvPr id="25" name="Elbow Connector 6">
            <a:extLst>
              <a:ext uri="{FF2B5EF4-FFF2-40B4-BE49-F238E27FC236}">
                <a16:creationId xmlns:a16="http://schemas.microsoft.com/office/drawing/2014/main" id="{8B517026-36A6-4309-B11B-B8DC2BB8ED10}"/>
              </a:ext>
            </a:extLst>
          </p:cNvPr>
          <p:cNvCxnSpPr>
            <a:stCxn id="21" idx="0"/>
            <a:endCxn id="19" idx="1"/>
          </p:cNvCxnSpPr>
          <p:nvPr/>
        </p:nvCxnSpPr>
        <p:spPr bwMode="auto">
          <a:xfrm rot="5400000" flipH="1" flipV="1">
            <a:off x="1642108" y="3343424"/>
            <a:ext cx="792088" cy="1251272"/>
          </a:xfrm>
          <a:prstGeom prst="bentConnector2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none" w="med" len="med"/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26" name="Elbow Connector 13">
            <a:extLst>
              <a:ext uri="{FF2B5EF4-FFF2-40B4-BE49-F238E27FC236}">
                <a16:creationId xmlns:a16="http://schemas.microsoft.com/office/drawing/2014/main" id="{DE4EE115-0E8F-43E6-AA3D-18DEE4CF1616}"/>
              </a:ext>
            </a:extLst>
          </p:cNvPr>
          <p:cNvCxnSpPr>
            <a:stCxn id="19" idx="3"/>
            <a:endCxn id="23" idx="0"/>
          </p:cNvCxnSpPr>
          <p:nvPr/>
        </p:nvCxnSpPr>
        <p:spPr bwMode="auto">
          <a:xfrm>
            <a:off x="5256076" y="3573016"/>
            <a:ext cx="1152128" cy="792088"/>
          </a:xfrm>
          <a:prstGeom prst="bentConnector2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none" w="med" len="med"/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27" name="Elbow Connector 16">
            <a:extLst>
              <a:ext uri="{FF2B5EF4-FFF2-40B4-BE49-F238E27FC236}">
                <a16:creationId xmlns:a16="http://schemas.microsoft.com/office/drawing/2014/main" id="{ECF0CB4E-93CF-4E95-811C-C042810A3B2A}"/>
              </a:ext>
            </a:extLst>
          </p:cNvPr>
          <p:cNvCxnSpPr>
            <a:stCxn id="23" idx="2"/>
            <a:endCxn id="20" idx="3"/>
          </p:cNvCxnSpPr>
          <p:nvPr/>
        </p:nvCxnSpPr>
        <p:spPr bwMode="auto">
          <a:xfrm rot="5400000">
            <a:off x="5472100" y="4797152"/>
            <a:ext cx="720080" cy="1152128"/>
          </a:xfrm>
          <a:prstGeom prst="bentConnector2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none" w="med" len="med"/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28" name="Elbow Connector 19">
            <a:extLst>
              <a:ext uri="{FF2B5EF4-FFF2-40B4-BE49-F238E27FC236}">
                <a16:creationId xmlns:a16="http://schemas.microsoft.com/office/drawing/2014/main" id="{7D33E52F-E501-4286-8042-692B1C7B332C}"/>
              </a:ext>
            </a:extLst>
          </p:cNvPr>
          <p:cNvCxnSpPr>
            <a:stCxn id="20" idx="1"/>
            <a:endCxn id="21" idx="2"/>
          </p:cNvCxnSpPr>
          <p:nvPr/>
        </p:nvCxnSpPr>
        <p:spPr bwMode="auto">
          <a:xfrm rot="10800000">
            <a:off x="1412516" y="5013176"/>
            <a:ext cx="1251272" cy="720080"/>
          </a:xfrm>
          <a:prstGeom prst="bentConnector2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none" w="med" len="med"/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8D4E187-6B9B-4169-A3B8-0D4AEDEC7927}"/>
              </a:ext>
            </a:extLst>
          </p:cNvPr>
          <p:cNvSpPr txBox="1"/>
          <p:nvPr/>
        </p:nvSpPr>
        <p:spPr>
          <a:xfrm>
            <a:off x="7164288" y="3501008"/>
            <a:ext cx="127791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2400" dirty="0">
                <a:solidFill>
                  <a:srgbClr val="000000"/>
                </a:solidFill>
                <a:latin typeface="Times" charset="0"/>
                <a:ea typeface="+mn-ea"/>
              </a:rPr>
              <a:t>Utiliz[j]</a:t>
            </a:r>
          </a:p>
          <a:p>
            <a:r>
              <a:rPr lang="ro-RO" sz="2400" dirty="0">
                <a:solidFill>
                  <a:srgbClr val="000000"/>
                </a:solidFill>
                <a:latin typeface="Times" charset="0"/>
                <a:ea typeface="+mn-ea"/>
              </a:rPr>
              <a:t>Ajutor[j]</a:t>
            </a:r>
            <a:endParaRPr lang="en-US" sz="2400" dirty="0">
              <a:solidFill>
                <a:srgbClr val="000000"/>
              </a:solidFill>
              <a:latin typeface="Times" charset="0"/>
              <a:ea typeface="+mn-ea"/>
            </a:endParaRPr>
          </a:p>
        </p:txBody>
      </p:sp>
      <p:cxnSp>
        <p:nvCxnSpPr>
          <p:cNvPr id="30" name="Elbow Connector 30">
            <a:extLst>
              <a:ext uri="{FF2B5EF4-FFF2-40B4-BE49-F238E27FC236}">
                <a16:creationId xmlns:a16="http://schemas.microsoft.com/office/drawing/2014/main" id="{E0EAE269-313C-44C8-84C9-0450E9B9AA92}"/>
              </a:ext>
            </a:extLst>
          </p:cNvPr>
          <p:cNvCxnSpPr>
            <a:stCxn id="29" idx="1"/>
            <a:endCxn id="23" idx="3"/>
          </p:cNvCxnSpPr>
          <p:nvPr/>
        </p:nvCxnSpPr>
        <p:spPr bwMode="auto">
          <a:xfrm rot="10800000" flipV="1">
            <a:off x="6732240" y="3916506"/>
            <a:ext cx="432048" cy="772633"/>
          </a:xfrm>
          <a:prstGeom prst="bentConnector3">
            <a:avLst>
              <a:gd name="adj1" fmla="val 50000"/>
            </a:avLst>
          </a:prstGeom>
          <a:noFill/>
          <a:ln w="38100" cap="flat" cmpd="sng" algn="ctr">
            <a:solidFill>
              <a:srgbClr val="000000"/>
            </a:solidFill>
            <a:prstDash val="solid"/>
            <a:headEnd type="none" w="med" len="med"/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262932626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FD68AE-A817-4099-B941-E37A89ABA0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Aplica</a:t>
            </a:r>
            <a:r>
              <a:rPr lang="ro-RO" dirty="0"/>
              <a:t>ț</a:t>
            </a:r>
            <a:r>
              <a:rPr lang="en-US" dirty="0" err="1"/>
              <a:t>ie</a:t>
            </a:r>
            <a:r>
              <a:rPr lang="en-US" dirty="0"/>
              <a:t>: </a:t>
            </a:r>
            <a:r>
              <a:rPr lang="en-US" dirty="0" err="1"/>
              <a:t>semafoare</a:t>
            </a:r>
            <a:r>
              <a:rPr lang="en-US" dirty="0"/>
              <a:t> </a:t>
            </a:r>
            <a:r>
              <a:rPr lang="en-US" dirty="0" err="1"/>
              <a:t>distribuite</a:t>
            </a:r>
            <a:r>
              <a:rPr lang="ro-RO" dirty="0"/>
              <a:t> (3)</a:t>
            </a:r>
            <a:endParaRPr lang="en-US" dirty="0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1AD5518-DE2B-42A6-8512-4B99CBD803D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1249453"/>
            <a:ext cx="8686800" cy="5314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s-ES" sz="20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enum</a:t>
            </a:r>
            <a:r>
              <a:rPr kumimoji="0" lang="es-ES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fel(V, P, ack);</a:t>
            </a:r>
            <a:endParaRPr kumimoji="0" lang="sv-SE" sz="2000" b="1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urier New" pitchFamily="49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sv-SE" sz="20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chan</a:t>
            </a:r>
            <a:r>
              <a:rPr kumimoji="0" lang="sv-SE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opsem[1:n](int transm, fel op, int timp);</a:t>
            </a:r>
            <a:endParaRPr kumimoji="0" lang="en-US" sz="2000" b="1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urier New" pitchFamily="49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chan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start[1:n](int timp);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endParaRPr kumimoji="0" lang="sv-SE" sz="2000" b="0" i="0" u="none" strike="noStrike" kern="0" cap="none" spc="0" normalizeH="0" baseline="0" noProof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urier New" pitchFamily="49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sv-SE" sz="20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process</a:t>
            </a:r>
            <a:r>
              <a:rPr kumimoji="0" lang="sv-SE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Utiliz[i= 1 to n] {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sv-SE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</a:t>
            </a:r>
            <a:r>
              <a:rPr kumimoji="0" lang="sv-SE" sz="20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int</a:t>
            </a:r>
            <a:r>
              <a:rPr kumimoji="0" lang="sv-SE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cl =</a:t>
            </a:r>
            <a:r>
              <a:rPr kumimoji="0" lang="ro-RO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sv-SE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0;  </a:t>
            </a:r>
            <a:r>
              <a:rPr kumimoji="0" lang="ro-RO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</a:t>
            </a:r>
            <a:r>
              <a:rPr kumimoji="0" lang="ro-RO" sz="20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        </a:t>
            </a:r>
            <a:r>
              <a:rPr kumimoji="0" lang="ro-RO" sz="2000" b="0" i="0" u="none" strike="noStrike" kern="0" cap="none" spc="0" normalizeH="0" baseline="0" noProof="0">
                <a:ln>
                  <a:noFill/>
                </a:ln>
                <a:solidFill>
                  <a:srgbClr val="1822CD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/* </a:t>
            </a:r>
            <a:r>
              <a:rPr kumimoji="0" lang="sv-SE" sz="2000" b="0" i="0" u="none" strike="noStrike" kern="0" cap="none" spc="0" normalizeH="0" baseline="0" noProof="0">
                <a:ln>
                  <a:noFill/>
                </a:ln>
                <a:solidFill>
                  <a:srgbClr val="1822CD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ceas logic</a:t>
            </a:r>
            <a:r>
              <a:rPr kumimoji="0" lang="ro-RO" sz="2000" b="0" i="0" u="none" strike="noStrike" kern="0" cap="none" spc="0" normalizeH="0" baseline="0" noProof="0">
                <a:ln>
                  <a:noFill/>
                </a:ln>
                <a:solidFill>
                  <a:srgbClr val="1822CD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*/</a:t>
            </a:r>
            <a:endParaRPr kumimoji="0" lang="sv-SE" sz="2000" b="0" i="0" u="none" strike="noStrike" kern="0" cap="none" spc="0" normalizeH="0" baseline="0" noProof="0">
              <a:ln>
                <a:noFill/>
              </a:ln>
              <a:solidFill>
                <a:srgbClr val="1822CD"/>
              </a:solidFill>
              <a:effectLst/>
              <a:uLnTx/>
              <a:uFillTx/>
              <a:latin typeface="Courier New" pitchFamily="49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sv-SE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</a:t>
            </a:r>
            <a:r>
              <a:rPr kumimoji="0" lang="sv-SE" sz="20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int</a:t>
            </a:r>
            <a:r>
              <a:rPr kumimoji="0" lang="sv-SE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ts;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sv-SE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...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	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cl = cl</a:t>
            </a:r>
            <a:r>
              <a:rPr kumimoji="0" lang="ro-RO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+</a:t>
            </a:r>
            <a:r>
              <a:rPr kumimoji="0" lang="ro-RO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1;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	broadcast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opsem(i, V, cl);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	</a:t>
            </a:r>
            <a:r>
              <a:rPr kumimoji="0" lang="ro-RO" sz="2000" b="0" i="0" u="none" strike="noStrike" kern="0" cap="none" spc="0" normalizeH="0" baseline="0" noProof="0">
                <a:ln>
                  <a:noFill/>
                </a:ln>
                <a:solidFill>
                  <a:srgbClr val="1822CD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/*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1822CD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opera</a:t>
            </a:r>
            <a:r>
              <a:rPr kumimoji="0" lang="ro-RO" sz="2000" b="0" i="0" u="none" strike="noStrike" kern="0" cap="none" spc="0" normalizeH="0" baseline="0" noProof="0">
                <a:ln>
                  <a:noFill/>
                </a:ln>
                <a:solidFill>
                  <a:srgbClr val="1822CD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ț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1822CD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ia V</a:t>
            </a:r>
            <a:r>
              <a:rPr kumimoji="0" lang="ro-RO" sz="2000" b="0" i="0" u="none" strike="noStrike" kern="0" cap="none" spc="0" normalizeH="0" baseline="0" noProof="0">
                <a:ln>
                  <a:noFill/>
                </a:ln>
                <a:solidFill>
                  <a:srgbClr val="1822CD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*/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1822CD"/>
              </a:solidFill>
              <a:effectLst/>
              <a:uLnTx/>
              <a:uFillTx/>
              <a:latin typeface="Courier New" pitchFamily="49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...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	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cl = cl</a:t>
            </a:r>
            <a:r>
              <a:rPr kumimoji="0" lang="ro-RO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+</a:t>
            </a:r>
            <a:r>
              <a:rPr kumimoji="0" lang="ro-RO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1; 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</a:t>
            </a: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broadcast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opsem(i, P, cl);   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	</a:t>
            </a:r>
            <a:r>
              <a:rPr kumimoji="0" lang="ro-RO" sz="2000" b="0" i="0" u="none" strike="noStrike" kern="0" cap="none" spc="0" normalizeH="0" baseline="0" noProof="0">
                <a:ln>
                  <a:noFill/>
                </a:ln>
                <a:solidFill>
                  <a:srgbClr val="1822CD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/* 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1822CD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opera</a:t>
            </a:r>
            <a:r>
              <a:rPr kumimoji="0" lang="ro-RO" sz="2000" b="0" i="0" u="none" strike="noStrike" kern="0" cap="none" spc="0" normalizeH="0" baseline="0" noProof="0">
                <a:ln>
                  <a:noFill/>
                </a:ln>
                <a:solidFill>
                  <a:srgbClr val="1822CD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ț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1822CD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ia P</a:t>
            </a:r>
            <a:r>
              <a:rPr kumimoji="0" lang="ro-RO" sz="2000" b="0" i="0" u="none" strike="noStrike" kern="0" cap="none" spc="0" normalizeH="0" baseline="0" noProof="0">
                <a:ln>
                  <a:noFill/>
                </a:ln>
                <a:solidFill>
                  <a:srgbClr val="1822CD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*/</a:t>
            </a:r>
            <a:endParaRPr kumimoji="0" lang="en-US" sz="2000" b="0" i="0" u="none" strike="noStrike" kern="0" cap="none" spc="0" normalizeH="0" baseline="0" noProof="0">
              <a:ln>
                <a:noFill/>
              </a:ln>
              <a:solidFill>
                <a:srgbClr val="1822CD"/>
              </a:solidFill>
              <a:effectLst/>
              <a:uLnTx/>
              <a:uFillTx/>
              <a:latin typeface="Courier New" pitchFamily="49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	receive</a:t>
            </a: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start[i](ts);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cl = max(cl, ts)+1; 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...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}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urier New" pitchFamily="49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64803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64A283-0079-C444-9A0E-C89744F0C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2210469"/>
            <a:ext cx="8515350" cy="458788"/>
          </a:xfrm>
        </p:spPr>
        <p:txBody>
          <a:bodyPr/>
          <a:lstStyle/>
          <a:p>
            <a:r>
              <a:rPr lang="ro-RO" dirty="0"/>
              <a:t>De la ceasuri fizice la... ceasuri logice</a:t>
            </a:r>
          </a:p>
        </p:txBody>
      </p:sp>
    </p:spTree>
    <p:extLst>
      <p:ext uri="{BB962C8B-B14F-4D97-AF65-F5344CB8AC3E}">
        <p14:creationId xmlns:p14="http://schemas.microsoft.com/office/powerpoint/2010/main" val="324915360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F6C61-7850-4A31-91F3-4708EA285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392906"/>
            <a:ext cx="8515350" cy="458788"/>
          </a:xfrm>
        </p:spPr>
        <p:txBody>
          <a:bodyPr/>
          <a:lstStyle/>
          <a:p>
            <a:r>
              <a:rPr lang="en-US" dirty="0" err="1"/>
              <a:t>Aplica</a:t>
            </a:r>
            <a:r>
              <a:rPr lang="ro-RO" dirty="0"/>
              <a:t>ț</a:t>
            </a:r>
            <a:r>
              <a:rPr lang="en-US" dirty="0" err="1"/>
              <a:t>ie</a:t>
            </a:r>
            <a:r>
              <a:rPr lang="en-US" dirty="0"/>
              <a:t>: </a:t>
            </a:r>
            <a:r>
              <a:rPr lang="en-US" dirty="0" err="1"/>
              <a:t>semafoare</a:t>
            </a:r>
            <a:r>
              <a:rPr lang="en-US" dirty="0"/>
              <a:t> </a:t>
            </a:r>
            <a:r>
              <a:rPr lang="en-US" dirty="0" err="1"/>
              <a:t>distribuite</a:t>
            </a:r>
            <a:r>
              <a:rPr lang="ro-RO" dirty="0"/>
              <a:t> (4)</a:t>
            </a:r>
            <a:endParaRPr lang="en-US" dirty="0"/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B6B324EB-EE9C-497C-A362-434FF6020C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8600" y="851694"/>
            <a:ext cx="8686800" cy="5835650"/>
          </a:xfrm>
          <a:prstGeom prst="rect">
            <a:avLst/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sv-SE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process</a:t>
            </a:r>
            <a:r>
              <a:rPr kumimoji="0" lang="sv-SE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sv-SE" sz="16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Ajutor</a:t>
            </a:r>
            <a:r>
              <a:rPr kumimoji="0" lang="sv-SE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[i = 1 to n]{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ro-RO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typedef</a:t>
            </a:r>
            <a:r>
              <a:rPr kumimoji="0" lang="sv-SE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sv-SE" sz="16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struct</a:t>
            </a:r>
            <a:r>
              <a:rPr kumimoji="0" lang="sv-SE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{</a:t>
            </a:r>
            <a:r>
              <a:rPr kumimoji="0" lang="sv-SE" sz="16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int</a:t>
            </a:r>
            <a:r>
              <a:rPr kumimoji="0" lang="sv-SE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sv-SE" sz="16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transm</a:t>
            </a:r>
            <a:r>
              <a:rPr kumimoji="0" lang="sv-SE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, fel k, </a:t>
            </a:r>
            <a:r>
              <a:rPr kumimoji="0" lang="sv-SE" sz="16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int</a:t>
            </a:r>
            <a:r>
              <a:rPr kumimoji="0" lang="sv-SE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sv-SE" sz="16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ts</a:t>
            </a:r>
            <a:r>
              <a:rPr kumimoji="0" lang="sv-SE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) </a:t>
            </a:r>
            <a:r>
              <a:rPr kumimoji="0" lang="sv-SE" sz="16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qelem</a:t>
            </a:r>
            <a:r>
              <a:rPr kumimoji="0" lang="sv-SE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;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None/>
              <a:tabLst/>
              <a:defRPr/>
            </a:pPr>
            <a:r>
              <a:rPr kumimoji="0" lang="sv-SE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	 </a:t>
            </a:r>
            <a:r>
              <a:rPr kumimoji="0" lang="sv-SE" sz="16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qelem</a:t>
            </a:r>
            <a:r>
              <a:rPr kumimoji="0" lang="sv-SE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sv-SE" sz="16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qm</a:t>
            </a:r>
            <a:r>
              <a:rPr kumimoji="0" lang="sv-SE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[</a:t>
            </a:r>
            <a:r>
              <a:rPr kumimoji="0" lang="sv-SE" sz="16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lmax</a:t>
            </a:r>
            <a:r>
              <a:rPr kumimoji="0" lang="sv-SE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]; </a:t>
            </a:r>
            <a:r>
              <a:rPr kumimoji="0" lang="sv-SE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/*</a:t>
            </a:r>
            <a:r>
              <a:rPr kumimoji="0" lang="sv-SE" alt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coada</a:t>
            </a:r>
            <a:r>
              <a:rPr kumimoji="0" lang="sv-SE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 </a:t>
            </a:r>
            <a:r>
              <a:rPr kumimoji="0" lang="sv-SE" alt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ordonata</a:t>
            </a:r>
            <a:r>
              <a:rPr kumimoji="0" lang="sv-SE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 </a:t>
            </a:r>
            <a:r>
              <a:rPr kumimoji="0" lang="sv-SE" alt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dupa</a:t>
            </a:r>
            <a:r>
              <a:rPr kumimoji="0" lang="sv-SE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 </a:t>
            </a:r>
            <a:r>
              <a:rPr kumimoji="0" lang="sv-SE" alt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timestamp</a:t>
            </a:r>
            <a:r>
              <a:rPr kumimoji="0" lang="sv-SE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 </a:t>
            </a:r>
            <a:r>
              <a:rPr kumimoji="0" lang="sv-SE" alt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tm</a:t>
            </a:r>
            <a:r>
              <a:rPr kumimoji="0" lang="sv-SE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*/</a:t>
            </a:r>
            <a:r>
              <a:rPr kumimoji="0" lang="sv-SE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  <a:cs typeface="+mn-cs"/>
              </a:rPr>
              <a:t>	</a:t>
            </a:r>
            <a:endParaRPr kumimoji="0" lang="sv-SE" sz="16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urier New" pitchFamily="49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ro-RO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</a:t>
            </a:r>
            <a:r>
              <a:rPr kumimoji="0" lang="sv-SE" sz="16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int</a:t>
            </a:r>
            <a:r>
              <a:rPr kumimoji="0" lang="sv-SE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sv-SE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cl = 0;</a:t>
            </a:r>
            <a:endParaRPr kumimoji="0" lang="sv-SE" sz="16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urier New" pitchFamily="49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ro-RO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</a:t>
            </a:r>
            <a:r>
              <a:rPr kumimoji="0" lang="sv-SE" sz="16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int</a:t>
            </a:r>
            <a:r>
              <a:rPr kumimoji="0" lang="sv-SE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sv-SE" sz="16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sem</a:t>
            </a:r>
            <a:r>
              <a:rPr kumimoji="0" lang="sv-SE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= </a:t>
            </a:r>
            <a:r>
              <a:rPr kumimoji="0" lang="sv-SE" sz="16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valoare_initial</a:t>
            </a:r>
            <a:r>
              <a:rPr kumimoji="0" lang="ro-RO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ă</a:t>
            </a:r>
            <a:r>
              <a:rPr kumimoji="0" lang="sv-SE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;</a:t>
            </a:r>
            <a:endParaRPr kumimoji="0" lang="en-US" sz="16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urier New" pitchFamily="49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ro-RO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</a:t>
            </a:r>
            <a:r>
              <a:rPr kumimoji="0" lang="sv-SE" sz="16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int</a:t>
            </a:r>
            <a:r>
              <a:rPr kumimoji="0" lang="sv-SE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sv-SE" sz="16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transm</a:t>
            </a:r>
            <a:r>
              <a:rPr kumimoji="0" lang="sv-SE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; </a:t>
            </a:r>
            <a:r>
              <a:rPr kumimoji="0" lang="sv-SE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fel</a:t>
            </a:r>
            <a:r>
              <a:rPr kumimoji="0" lang="sv-SE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k; </a:t>
            </a:r>
            <a:r>
              <a:rPr kumimoji="0" lang="sv-SE" sz="16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int</a:t>
            </a:r>
            <a:r>
              <a:rPr kumimoji="0" lang="sv-SE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sv-SE" sz="16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ts</a:t>
            </a:r>
            <a:r>
              <a:rPr kumimoji="0" lang="sv-SE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;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ro-RO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while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(true)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{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urier New" pitchFamily="49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</a:t>
            </a:r>
            <a:r>
              <a:rPr kumimoji="0" lang="ro-RO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receive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opsem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[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i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](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transm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, k,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ts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);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 </a:t>
            </a:r>
            <a:r>
              <a:rPr kumimoji="0" lang="ro-RO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cl = max(cl,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ts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)</a:t>
            </a:r>
            <a:r>
              <a:rPr kumimoji="0" lang="ro-RO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+</a:t>
            </a:r>
            <a:r>
              <a:rPr kumimoji="0" lang="ro-RO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1; 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 </a:t>
            </a:r>
            <a:r>
              <a:rPr kumimoji="0" lang="ro-RO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if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(k</a:t>
            </a:r>
            <a:r>
              <a:rPr kumimoji="0" lang="ro-RO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==</a:t>
            </a:r>
            <a:r>
              <a:rPr kumimoji="0" lang="ro-RO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P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or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k</a:t>
            </a:r>
            <a:r>
              <a:rPr kumimoji="0" lang="ro-RO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==</a:t>
            </a:r>
            <a:r>
              <a:rPr kumimoji="0" lang="ro-RO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V)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{</a:t>
            </a:r>
            <a:endParaRPr kumimoji="0" lang="ro-RO" sz="16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urier New" pitchFamily="49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ro-RO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        </a:t>
            </a:r>
            <a:r>
              <a:rPr kumimoji="0" lang="ro-RO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i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nsereaz</a:t>
            </a:r>
            <a:r>
              <a:rPr kumimoji="0" lang="ro-RO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ă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(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transm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,</a:t>
            </a:r>
            <a:r>
              <a:rPr kumimoji="0" lang="ro-RO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k,</a:t>
            </a:r>
            <a:r>
              <a:rPr kumimoji="0" lang="ro-RO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ts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) </a:t>
            </a:r>
            <a:r>
              <a:rPr kumimoji="0" lang="ro-RO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î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n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locul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corespunz</a:t>
            </a:r>
            <a:r>
              <a:rPr kumimoji="0" lang="ro-RO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ă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tor </a:t>
            </a:r>
            <a:r>
              <a:rPr kumimoji="0" lang="ro-RO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î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n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qm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;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		    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cl = cl</a:t>
            </a:r>
            <a:r>
              <a:rPr kumimoji="0" lang="ro-RO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+</a:t>
            </a:r>
            <a:r>
              <a:rPr kumimoji="0" lang="ro-RO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1;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broadcast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opsem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(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i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, ack, cl); } 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	</a:t>
            </a:r>
            <a:r>
              <a:rPr kumimoji="0" lang="ro-RO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else if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(k</a:t>
            </a:r>
            <a:r>
              <a:rPr kumimoji="0" lang="ro-RO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==</a:t>
            </a:r>
            <a:r>
              <a:rPr kumimoji="0" lang="ro-RO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ack)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{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</a:t>
            </a:r>
            <a:r>
              <a:rPr kumimoji="0" lang="ro-RO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    î</a:t>
            </a:r>
            <a:r>
              <a:rPr kumimoji="0" lang="pt-B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nregistreaz</a:t>
            </a:r>
            <a:r>
              <a:rPr kumimoji="0" lang="ro-RO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ă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pt-B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transmiterea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pt-B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unui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pt-B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ack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;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</a:t>
            </a:r>
            <a:r>
              <a:rPr kumimoji="0" lang="ro-RO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    </a:t>
            </a: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for 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[</a:t>
            </a:r>
            <a:r>
              <a:rPr kumimoji="0" lang="pt-B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mesajele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V </a:t>
            </a:r>
            <a:r>
              <a:rPr kumimoji="0" lang="pt-B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complet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pt-B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confirmate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]</a:t>
            </a: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{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      </a:t>
            </a:r>
            <a:r>
              <a:rPr kumimoji="0" lang="ro-RO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  </a:t>
            </a:r>
            <a:r>
              <a:rPr kumimoji="0" lang="pt-B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scoate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pt-B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mesaj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pt-B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din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pt-B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qm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;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      </a:t>
            </a:r>
            <a:r>
              <a:rPr kumimoji="0" lang="ro-RO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  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sem = sem</a:t>
            </a:r>
            <a:r>
              <a:rPr kumimoji="0" lang="ro-RO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+</a:t>
            </a:r>
            <a:r>
              <a:rPr kumimoji="0" lang="ro-RO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1; }</a:t>
            </a:r>
            <a:endParaRPr kumimoji="0" lang="pt-BR" sz="16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urier New" pitchFamily="49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</a:t>
            </a:r>
            <a:r>
              <a:rPr kumimoji="0" lang="ro-RO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     </a:t>
            </a: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for 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[</a:t>
            </a:r>
            <a:r>
              <a:rPr kumimoji="0" lang="pt-B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mesajele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pt-B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P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pt-B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complet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pt-B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confirmate</a:t>
            </a: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pt-BR" sz="16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st</a:t>
            </a: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sem</a:t>
            </a:r>
            <a:r>
              <a:rPr kumimoji="0" lang="ro-RO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&gt;</a:t>
            </a:r>
            <a:r>
              <a:rPr kumimoji="0" lang="ro-RO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0] {</a:t>
            </a:r>
            <a:endParaRPr kumimoji="0" lang="pt-BR" sz="16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urier New" pitchFamily="49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  </a:t>
            </a:r>
            <a:r>
              <a:rPr kumimoji="0" lang="ro-RO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      </a:t>
            </a:r>
            <a:r>
              <a:rPr kumimoji="0" lang="pt-B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scoate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pt-B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mesaj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(</a:t>
            </a:r>
            <a:r>
              <a:rPr kumimoji="0" lang="pt-B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transm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, </a:t>
            </a:r>
            <a:r>
              <a:rPr kumimoji="0" lang="pt-B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k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, </a:t>
            </a:r>
            <a:r>
              <a:rPr kumimoji="0" lang="pt-B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ts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) </a:t>
            </a:r>
            <a:r>
              <a:rPr kumimoji="0" lang="pt-B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din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pt-BR" sz="16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qm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;</a:t>
            </a: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// </a:t>
            </a:r>
            <a:r>
              <a:rPr kumimoji="0" lang="pt-BR" sz="11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atentie</a:t>
            </a: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pt-BR" sz="11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la</a:t>
            </a:r>
            <a:r>
              <a:rPr kumimoji="0" lang="pt-BR" sz="11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pt-BR" sz="1100" b="1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coliziuni</a:t>
            </a:r>
            <a:endParaRPr kumimoji="0" lang="ro-RO" sz="12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urier New" pitchFamily="49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ro-RO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           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sem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=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sem</a:t>
            </a:r>
            <a:r>
              <a:rPr kumimoji="0" lang="ro-RO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-</a:t>
            </a:r>
            <a:r>
              <a:rPr kumimoji="0" lang="ro-RO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1;</a:t>
            </a: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ro-RO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           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if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(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tansm</a:t>
            </a:r>
            <a:r>
              <a:rPr kumimoji="0" lang="ro-RO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==</a:t>
            </a:r>
            <a:r>
              <a:rPr kumimoji="0" lang="ro-RO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i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)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{cl = cl</a:t>
            </a:r>
            <a:r>
              <a:rPr kumimoji="0" lang="ro-RO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+</a:t>
            </a:r>
            <a:r>
              <a:rPr kumimoji="0" lang="ro-RO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1; </a:t>
            </a:r>
            <a:r>
              <a: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send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start[</a:t>
            </a:r>
            <a:r>
              <a:rPr kumimoji="0" lang="en-US" sz="1600" b="0" i="0" u="none" strike="noStrike" kern="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i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](cl);} }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urier New" pitchFamily="49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ro-RO" sz="1600" b="1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        </a:t>
            </a: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}</a:t>
            </a:r>
            <a:endParaRPr kumimoji="0" lang="ro-RO" sz="16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urier New" pitchFamily="49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	}</a:t>
            </a:r>
            <a:endParaRPr kumimoji="0" lang="ro-RO" sz="1600" b="0" i="0" u="none" strike="noStrike" kern="0" cap="none" spc="0" normalizeH="0" baseline="0" noProof="0" dirty="0">
              <a:ln>
                <a:noFill/>
              </a:ln>
              <a:solidFill>
                <a:srgbClr val="C00000"/>
              </a:solidFill>
              <a:effectLst/>
              <a:uLnTx/>
              <a:uFillTx/>
              <a:latin typeface="Courier New" pitchFamily="49" charset="0"/>
              <a:ea typeface="+mn-ea"/>
              <a:cs typeface="+mn-cs"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8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Tx/>
              <a:buNone/>
              <a:tabLst/>
              <a:defRPr/>
            </a:pPr>
            <a:r>
              <a:rPr kumimoji="0" 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urier New" pitchFamily="49" charset="0"/>
                <a:ea typeface="+mn-ea"/>
                <a:cs typeface="+mn-cs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1435925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681F6D-AA66-7949-8ADB-100A28AD40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578" y="2222500"/>
            <a:ext cx="8515350" cy="458788"/>
          </a:xfrm>
        </p:spPr>
        <p:txBody>
          <a:bodyPr/>
          <a:lstStyle/>
          <a:p>
            <a:r>
              <a:rPr lang="ro-RO" dirty="0"/>
              <a:t>Ceasuri logice vectoriale</a:t>
            </a:r>
          </a:p>
        </p:txBody>
      </p:sp>
    </p:spTree>
    <p:extLst>
      <p:ext uri="{BB962C8B-B14F-4D97-AF65-F5344CB8AC3E}">
        <p14:creationId xmlns:p14="http://schemas.microsoft.com/office/powerpoint/2010/main" val="23503161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28799-9726-4F8D-A547-BB3440B38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Ceasuri logice vectoriale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">
                <a:extLst>
                  <a:ext uri="{FF2B5EF4-FFF2-40B4-BE49-F238E27FC236}">
                    <a16:creationId xmlns:a16="http://schemas.microsoft.com/office/drawing/2014/main" id="{E5846FDE-FF80-42B2-8ADF-F5AFE4D8F5B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52400" y="1306571"/>
                <a:ext cx="8839200" cy="26670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Times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w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08585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42875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Times" charset="0"/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177165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2288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6860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1432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6004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342900" marR="0" lvl="0" indent="-342900" algn="l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Tx/>
                  <a:buNone/>
                  <a:tabLst/>
                  <a:defRPr/>
                </a:pPr>
                <a:r>
                  <a:rPr kumimoji="0" lang="fr-F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+mn-cs"/>
                  </a:rPr>
                  <a:t>Cu </a:t>
                </a:r>
                <a:r>
                  <a:rPr kumimoji="0" lang="fr-FR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+mn-cs"/>
                  </a:rPr>
                  <a:t>soluţia</a:t>
                </a:r>
                <a:r>
                  <a:rPr kumimoji="0" lang="fr-F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+mn-cs"/>
                  </a:rPr>
                  <a:t> </a:t>
                </a:r>
                <a:r>
                  <a:rPr kumimoji="0" lang="fr-FR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+mn-cs"/>
                  </a:rPr>
                  <a:t>Lamport</a:t>
                </a:r>
                <a:r>
                  <a:rPr kumimoji="0" lang="fr-F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+mn-cs"/>
                  </a:rPr>
                  <a:t>:</a:t>
                </a:r>
                <a:endParaRPr kumimoji="0" lang="pt-BR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cs typeface="+mn-cs"/>
                </a:endParaRPr>
              </a:p>
              <a:p>
                <a:pPr marL="342900" marR="0" lvl="0" indent="-34290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Tx/>
                  <a:buNone/>
                  <a:tabLst/>
                  <a:defRPr/>
                </a:pPr>
                <a:r>
                  <a:rPr kumimoji="0" lang="pt-B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cs typeface="+mn-cs"/>
                  </a:rPr>
                  <a:t>e precede f  </a:t>
                </a:r>
                <a14:m>
                  <m:oMath xmlns:m="http://schemas.openxmlformats.org/officeDocument/2006/math">
                    <m:r>
                      <a:rPr kumimoji="0" lang="pt-BR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/>
                        <a:cs typeface="+mn-cs"/>
                      </a:rPr>
                      <m:t>⇒</m:t>
                    </m:r>
                  </m:oMath>
                </a14:m>
                <a:r>
                  <a:rPr kumimoji="0" lang="pt-B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cs typeface="+mn-cs"/>
                  </a:rPr>
                  <a:t> amprenta_logică (e) &lt; amprenta_logică (f)</a:t>
                </a:r>
              </a:p>
              <a:p>
                <a:pPr marL="342900" marR="0" lvl="0" indent="-342900" algn="l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Tx/>
                  <a:buNone/>
                  <a:tabLst/>
                  <a:defRPr/>
                </a:pPr>
                <a:r>
                  <a:rPr kumimoji="0" lang="pt-B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+mn-cs"/>
                  </a:rPr>
                  <a:t>Dar</a:t>
                </a:r>
              </a:p>
              <a:p>
                <a:pPr marL="342900" marR="0" lvl="0" indent="-342900" algn="ctr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Tx/>
                  <a:buNone/>
                  <a:tabLst/>
                  <a:defRPr/>
                </a:pPr>
                <a:r>
                  <a:rPr kumimoji="0" lang="pt-B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cs typeface="+mn-cs"/>
                  </a:rPr>
                  <a:t>amprenta_logică (e) &lt; amprenta_logică (f)  </a:t>
                </a:r>
                <a14:m>
                  <m:oMath xmlns:m="http://schemas.openxmlformats.org/officeDocument/2006/math">
                    <m:r>
                      <a:rPr kumimoji="0" lang="pt-BR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/>
                        <a:cs typeface="+mn-cs"/>
                      </a:rPr>
                      <m:t>⇏</m:t>
                    </m:r>
                  </m:oMath>
                </a14:m>
                <a:r>
                  <a:rPr kumimoji="0" lang="pt-B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cs typeface="+mn-cs"/>
                  </a:rPr>
                  <a:t>  e precede f</a:t>
                </a:r>
              </a:p>
              <a:p>
                <a:pPr marL="342900" marR="0" lvl="0" indent="-342900" algn="l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Tx/>
                  <a:buNone/>
                  <a:tabLst/>
                  <a:defRPr/>
                </a:pP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F06157"/>
                  </a:solidFill>
                  <a:effectLst/>
                  <a:uLnTx/>
                  <a:uFillTx/>
                  <a:cs typeface="+mn-cs"/>
                </a:endParaRPr>
              </a:p>
              <a:p>
                <a:pPr marL="342900" marR="0" lvl="0" indent="-342900" algn="l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cs typeface="+mn-cs"/>
                  </a:rPr>
                  <a:t>Ex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F06157"/>
                    </a:solidFill>
                    <a:effectLst/>
                    <a:uLnTx/>
                    <a:uFillTx/>
                    <a:cs typeface="+mn-cs"/>
                  </a:rPr>
                  <a:t>: </a:t>
                </a:r>
                <a:r>
                  <a:rPr kumimoji="0" lang="pt-B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+mn-cs"/>
                  </a:rPr>
                  <a:t>se poate spune ca </a:t>
                </a:r>
                <a:r>
                  <a:rPr kumimoji="0" lang="pt-BR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cs typeface="+mn-cs"/>
                  </a:rPr>
                  <a:t>e</a:t>
                </a:r>
                <a:r>
                  <a:rPr kumimoji="0" lang="pt-B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+mn-cs"/>
                  </a:rPr>
                  <a:t> precede </a:t>
                </a:r>
                <a:r>
                  <a:rPr kumimoji="0" lang="pt-BR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cs typeface="+mn-cs"/>
                  </a:rPr>
                  <a:t>c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+mn-cs"/>
                  </a:rPr>
                  <a:t> ?</a:t>
                </a:r>
              </a:p>
              <a:p>
                <a:pPr marL="342900" marR="0" lvl="0" indent="-342900" algn="l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20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+mn-cs"/>
                  </a:rPr>
                  <a:t>Solu</a:t>
                </a:r>
                <a:r>
                  <a:rPr kumimoji="0" lang="ro-RO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+mn-cs"/>
                  </a:rPr>
                  <a:t>ț</a:t>
                </a:r>
                <a:r>
                  <a:rPr kumimoji="0" lang="en-US" sz="20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+mn-cs"/>
                  </a:rPr>
                  <a:t>ia</a:t>
                </a:r>
                <a:r>
                  <a:rPr kumimoji="0" lang="en-US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+mn-cs"/>
                  </a:rPr>
                  <a:t>: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+mn-cs"/>
                  </a:rPr>
                  <a:t> </a:t>
                </a:r>
                <a:r>
                  <a:rPr kumimoji="0" lang="en-U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cs typeface="+mn-cs"/>
                  </a:rPr>
                  <a:t>ceasuri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cs typeface="+mn-cs"/>
                  </a:rPr>
                  <a:t> </a:t>
                </a:r>
                <a:r>
                  <a:rPr kumimoji="0" lang="en-U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cs typeface="+mn-cs"/>
                  </a:rPr>
                  <a:t>logice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cs typeface="+mn-cs"/>
                  </a:rPr>
                  <a:t> </a:t>
                </a:r>
                <a:r>
                  <a:rPr kumimoji="0" lang="en-U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cs typeface="+mn-cs"/>
                  </a:rPr>
                  <a:t>vectoriale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cs typeface="+mn-cs"/>
                  </a:rPr>
                  <a:t>.</a:t>
                </a:r>
              </a:p>
            </p:txBody>
          </p:sp>
        </mc:Choice>
        <mc:Fallback xmlns="">
          <p:sp>
            <p:nvSpPr>
              <p:cNvPr id="38" name="Rectangle 3">
                <a:extLst>
                  <a:ext uri="{FF2B5EF4-FFF2-40B4-BE49-F238E27FC236}">
                    <a16:creationId xmlns:a16="http://schemas.microsoft.com/office/drawing/2014/main" id="{E5846FDE-FF80-42B2-8ADF-F5AFE4D8F5B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52400" y="1306571"/>
                <a:ext cx="8839200" cy="2667000"/>
              </a:xfrm>
              <a:prstGeom prst="rect">
                <a:avLst/>
              </a:prstGeom>
              <a:blipFill>
                <a:blip r:embed="rId3"/>
                <a:stretch>
                  <a:fillRect l="-718" t="-1896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F1D507AB-C17C-4181-A1A3-C8983592C378}"/>
              </a:ext>
            </a:extLst>
          </p:cNvPr>
          <p:cNvGrpSpPr/>
          <p:nvPr/>
        </p:nvGrpSpPr>
        <p:grpSpPr>
          <a:xfrm>
            <a:off x="1447958" y="3961915"/>
            <a:ext cx="6248084" cy="2527140"/>
            <a:chOff x="4079706" y="2120073"/>
            <a:chExt cx="6248084" cy="252714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2B0D872-69DF-4936-ABDB-B80C1C6B296A}"/>
                </a:ext>
              </a:extLst>
            </p:cNvPr>
            <p:cNvGrpSpPr/>
            <p:nvPr/>
          </p:nvGrpSpPr>
          <p:grpSpPr>
            <a:xfrm>
              <a:off x="4079706" y="2120073"/>
              <a:ext cx="6248084" cy="2527140"/>
              <a:chOff x="-196125" y="2195367"/>
              <a:chExt cx="9304629" cy="3763408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23EF1ED5-7AB6-434F-B813-C9D3E967CC6D}"/>
                  </a:ext>
                </a:extLst>
              </p:cNvPr>
              <p:cNvSpPr txBox="1"/>
              <p:nvPr/>
            </p:nvSpPr>
            <p:spPr>
              <a:xfrm>
                <a:off x="7248069" y="5362933"/>
                <a:ext cx="401526" cy="595842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o-RO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charset="0"/>
                    <a:ea typeface="+mn-ea"/>
                  </a:rPr>
                  <a:t>f</a:t>
                </a:r>
                <a:endPara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</a:endParaRPr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9C8B2F2C-69D3-4AC3-9096-449225A43FE2}"/>
                  </a:ext>
                </a:extLst>
              </p:cNvPr>
              <p:cNvCxnSpPr/>
              <p:nvPr/>
            </p:nvCxnSpPr>
            <p:spPr bwMode="auto">
              <a:xfrm>
                <a:off x="528870" y="2716658"/>
                <a:ext cx="0" cy="2803038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D2E536C9-9D3A-4352-A513-DCA76F5F5EED}"/>
                  </a:ext>
                </a:extLst>
              </p:cNvPr>
              <p:cNvCxnSpPr/>
              <p:nvPr/>
            </p:nvCxnSpPr>
            <p:spPr bwMode="auto">
              <a:xfrm>
                <a:off x="528870" y="2820474"/>
                <a:ext cx="7682401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45" name="Straight Connector 44">
                <a:extLst>
                  <a:ext uri="{FF2B5EF4-FFF2-40B4-BE49-F238E27FC236}">
                    <a16:creationId xmlns:a16="http://schemas.microsoft.com/office/drawing/2014/main" id="{C4C50370-25FE-4E0E-919B-9CDD880C1587}"/>
                  </a:ext>
                </a:extLst>
              </p:cNvPr>
              <p:cNvCxnSpPr/>
              <p:nvPr/>
            </p:nvCxnSpPr>
            <p:spPr bwMode="auto">
              <a:xfrm>
                <a:off x="528870" y="4118177"/>
                <a:ext cx="7682401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46" name="Straight Connector 45">
                <a:extLst>
                  <a:ext uri="{FF2B5EF4-FFF2-40B4-BE49-F238E27FC236}">
                    <a16:creationId xmlns:a16="http://schemas.microsoft.com/office/drawing/2014/main" id="{E9141655-58AD-4DE7-B882-9E1CE0B34826}"/>
                  </a:ext>
                </a:extLst>
              </p:cNvPr>
              <p:cNvCxnSpPr/>
              <p:nvPr/>
            </p:nvCxnSpPr>
            <p:spPr bwMode="auto">
              <a:xfrm>
                <a:off x="528870" y="5423166"/>
                <a:ext cx="7682401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sp>
            <p:nvSpPr>
              <p:cNvPr id="47" name="Oval 46">
                <a:extLst>
                  <a:ext uri="{FF2B5EF4-FFF2-40B4-BE49-F238E27FC236}">
                    <a16:creationId xmlns:a16="http://schemas.microsoft.com/office/drawing/2014/main" id="{A1F046AF-10A4-4816-AD98-C8AB6C730F10}"/>
                  </a:ext>
                </a:extLst>
              </p:cNvPr>
              <p:cNvSpPr/>
              <p:nvPr/>
            </p:nvSpPr>
            <p:spPr bwMode="auto">
              <a:xfrm>
                <a:off x="1047951" y="2716658"/>
                <a:ext cx="207632" cy="207632"/>
              </a:xfrm>
              <a:prstGeom prst="ellipse">
                <a:avLst/>
              </a:prstGeom>
              <a:gradFill rotWithShape="1">
                <a:gsLst>
                  <a:gs pos="0">
                    <a:srgbClr val="000000">
                      <a:shade val="51000"/>
                      <a:satMod val="130000"/>
                    </a:srgbClr>
                  </a:gs>
                  <a:gs pos="80000">
                    <a:srgbClr val="000000">
                      <a:shade val="93000"/>
                      <a:satMod val="130000"/>
                    </a:srgbClr>
                  </a:gs>
                  <a:gs pos="100000">
                    <a:srgbClr val="000000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  <a:cs typeface="+mn-cs"/>
                </a:endParaRPr>
              </a:p>
            </p:txBody>
          </p:sp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92941437-D4E1-494D-9D3E-76119F24266D}"/>
                  </a:ext>
                </a:extLst>
              </p:cNvPr>
              <p:cNvSpPr/>
              <p:nvPr/>
            </p:nvSpPr>
            <p:spPr bwMode="auto">
              <a:xfrm>
                <a:off x="2189929" y="2716658"/>
                <a:ext cx="207632" cy="207632"/>
              </a:xfrm>
              <a:prstGeom prst="ellipse">
                <a:avLst/>
              </a:prstGeom>
              <a:gradFill rotWithShape="1">
                <a:gsLst>
                  <a:gs pos="0">
                    <a:srgbClr val="000000">
                      <a:shade val="51000"/>
                      <a:satMod val="130000"/>
                    </a:srgbClr>
                  </a:gs>
                  <a:gs pos="80000">
                    <a:srgbClr val="000000">
                      <a:shade val="93000"/>
                      <a:satMod val="130000"/>
                    </a:srgbClr>
                  </a:gs>
                  <a:gs pos="100000">
                    <a:srgbClr val="000000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  <a:cs typeface="+mn-cs"/>
                </a:endParaRPr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7A45A90D-03F7-49E6-878E-B4D2A69B2349}"/>
                  </a:ext>
                </a:extLst>
              </p:cNvPr>
              <p:cNvSpPr/>
              <p:nvPr/>
            </p:nvSpPr>
            <p:spPr bwMode="auto">
              <a:xfrm>
                <a:off x="3850989" y="4014361"/>
                <a:ext cx="207632" cy="207632"/>
              </a:xfrm>
              <a:prstGeom prst="ellipse">
                <a:avLst/>
              </a:prstGeom>
              <a:gradFill rotWithShape="1">
                <a:gsLst>
                  <a:gs pos="0">
                    <a:srgbClr val="000000">
                      <a:shade val="51000"/>
                      <a:satMod val="130000"/>
                    </a:srgbClr>
                  </a:gs>
                  <a:gs pos="80000">
                    <a:srgbClr val="000000">
                      <a:shade val="93000"/>
                      <a:satMod val="130000"/>
                    </a:srgbClr>
                  </a:gs>
                  <a:gs pos="100000">
                    <a:srgbClr val="000000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  <a:cs typeface="+mn-cs"/>
                </a:endParaRPr>
              </a:p>
            </p:txBody>
          </p:sp>
          <p:sp>
            <p:nvSpPr>
              <p:cNvPr id="50" name="Oval 49">
                <a:extLst>
                  <a:ext uri="{FF2B5EF4-FFF2-40B4-BE49-F238E27FC236}">
                    <a16:creationId xmlns:a16="http://schemas.microsoft.com/office/drawing/2014/main" id="{F112A7C0-98EC-4C3F-BDD4-03E169C0E2B0}"/>
                  </a:ext>
                </a:extLst>
              </p:cNvPr>
              <p:cNvSpPr/>
              <p:nvPr/>
            </p:nvSpPr>
            <p:spPr bwMode="auto">
              <a:xfrm>
                <a:off x="5512049" y="4014361"/>
                <a:ext cx="207632" cy="207632"/>
              </a:xfrm>
              <a:prstGeom prst="ellipse">
                <a:avLst/>
              </a:prstGeom>
              <a:gradFill rotWithShape="1">
                <a:gsLst>
                  <a:gs pos="0">
                    <a:srgbClr val="000000">
                      <a:shade val="51000"/>
                      <a:satMod val="130000"/>
                    </a:srgbClr>
                  </a:gs>
                  <a:gs pos="80000">
                    <a:srgbClr val="000000">
                      <a:shade val="93000"/>
                      <a:satMod val="130000"/>
                    </a:srgbClr>
                  </a:gs>
                  <a:gs pos="100000">
                    <a:srgbClr val="000000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  <a:cs typeface="+mn-cs"/>
                </a:endParaRPr>
              </a:p>
            </p:txBody>
          </p:sp>
          <p:sp>
            <p:nvSpPr>
              <p:cNvPr id="51" name="Oval 50">
                <a:extLst>
                  <a:ext uri="{FF2B5EF4-FFF2-40B4-BE49-F238E27FC236}">
                    <a16:creationId xmlns:a16="http://schemas.microsoft.com/office/drawing/2014/main" id="{BC13C5A4-388C-49CE-825F-86C22EE85CE3}"/>
                  </a:ext>
                </a:extLst>
              </p:cNvPr>
              <p:cNvSpPr/>
              <p:nvPr/>
            </p:nvSpPr>
            <p:spPr bwMode="auto">
              <a:xfrm>
                <a:off x="4665947" y="5319350"/>
                <a:ext cx="207631" cy="207633"/>
              </a:xfrm>
              <a:prstGeom prst="ellipse">
                <a:avLst/>
              </a:prstGeom>
              <a:gradFill rotWithShape="1">
                <a:gsLst>
                  <a:gs pos="0">
                    <a:srgbClr val="000000">
                      <a:shade val="51000"/>
                      <a:satMod val="130000"/>
                    </a:srgbClr>
                  </a:gs>
                  <a:gs pos="80000">
                    <a:srgbClr val="000000">
                      <a:shade val="93000"/>
                      <a:satMod val="130000"/>
                    </a:srgbClr>
                  </a:gs>
                  <a:gs pos="100000">
                    <a:srgbClr val="000000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  <a:cs typeface="+mn-cs"/>
                </a:endParaRPr>
              </a:p>
            </p:txBody>
          </p: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6318309A-DE9E-4667-A802-78711BB0B11B}"/>
                  </a:ext>
                </a:extLst>
              </p:cNvPr>
              <p:cNvSpPr/>
              <p:nvPr/>
            </p:nvSpPr>
            <p:spPr bwMode="auto">
              <a:xfrm>
                <a:off x="7264895" y="5319350"/>
                <a:ext cx="207632" cy="207632"/>
              </a:xfrm>
              <a:prstGeom prst="ellipse">
                <a:avLst/>
              </a:prstGeom>
              <a:gradFill rotWithShape="1">
                <a:gsLst>
                  <a:gs pos="0">
                    <a:srgbClr val="000000">
                      <a:shade val="51000"/>
                      <a:satMod val="130000"/>
                    </a:srgbClr>
                  </a:gs>
                  <a:gs pos="80000">
                    <a:srgbClr val="000000">
                      <a:shade val="93000"/>
                      <a:satMod val="130000"/>
                    </a:srgbClr>
                  </a:gs>
                  <a:gs pos="100000">
                    <a:srgbClr val="000000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3" name="TextBox 52">
                    <a:extLst>
                      <a:ext uri="{FF2B5EF4-FFF2-40B4-BE49-F238E27FC236}">
                        <a16:creationId xmlns:a16="http://schemas.microsoft.com/office/drawing/2014/main" id="{5F8FD6CC-5EED-4368-A63B-041C0A90BFFD}"/>
                      </a:ext>
                    </a:extLst>
                  </p:cNvPr>
                  <p:cNvSpPr txBox="1"/>
                  <p:nvPr/>
                </p:nvSpPr>
                <p:spPr>
                  <a:xfrm>
                    <a:off x="-196125" y="2509026"/>
                    <a:ext cx="620618" cy="4616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4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ro-RO" sz="24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</a:rPr>
                                <m:t>𝑷</m:t>
                              </m:r>
                            </m:e>
                            <m:sub>
                              <m:r>
                                <a:rPr kumimoji="0" lang="ro-RO" sz="24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kumimoji="0" lang="en-US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" charset="0"/>
                      <a:ea typeface="+mn-ea"/>
                    </a:endParaRPr>
                  </a:p>
                </p:txBody>
              </p:sp>
            </mc:Choice>
            <mc:Fallback xmlns="">
              <p:sp>
                <p:nvSpPr>
                  <p:cNvPr id="47" name="TextBox 4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96125" y="2509026"/>
                    <a:ext cx="620618" cy="461664"/>
                  </a:xfrm>
                  <a:prstGeom prst="rect">
                    <a:avLst/>
                  </a:prstGeom>
                  <a:blipFill rotWithShape="1">
                    <a:blip r:embed="rId4" cstate="print"/>
                    <a:stretch>
                      <a:fillRect l="-4412" r="-23529" b="-529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2240E91F-39DD-4F12-B383-40D7F738CDCC}"/>
                      </a:ext>
                    </a:extLst>
                  </p:cNvPr>
                  <p:cNvSpPr txBox="1"/>
                  <p:nvPr/>
                </p:nvSpPr>
                <p:spPr>
                  <a:xfrm>
                    <a:off x="-189010" y="3858636"/>
                    <a:ext cx="620618" cy="4616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4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ro-RO" sz="24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</a:rPr>
                                <m:t>𝑷</m:t>
                              </m:r>
                            </m:e>
                            <m:sub>
                              <m:r>
                                <a:rPr kumimoji="0" lang="ro-RO" sz="24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kumimoji="0" lang="en-US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" charset="0"/>
                      <a:ea typeface="+mn-ea"/>
                    </a:endParaRPr>
                  </a:p>
                </p:txBody>
              </p:sp>
            </mc:Choice>
            <mc:Fallback xmlns="">
              <p:sp>
                <p:nvSpPr>
                  <p:cNvPr id="48" name="TextBox 4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89010" y="3858636"/>
                    <a:ext cx="620618" cy="461664"/>
                  </a:xfrm>
                  <a:prstGeom prst="rect">
                    <a:avLst/>
                  </a:prstGeom>
                  <a:blipFill rotWithShape="1">
                    <a:blip r:embed="rId5" cstate="print"/>
                    <a:stretch>
                      <a:fillRect l="-2899" r="-23188" b="-529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BF599D94-9847-4E14-9270-53CAC405A933}"/>
                      </a:ext>
                    </a:extLst>
                  </p:cNvPr>
                  <p:cNvSpPr txBox="1"/>
                  <p:nvPr/>
                </p:nvSpPr>
                <p:spPr>
                  <a:xfrm>
                    <a:off x="-189010" y="5135407"/>
                    <a:ext cx="620618" cy="4616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4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ro-RO" sz="24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</a:rPr>
                                <m:t>𝑷</m:t>
                              </m:r>
                            </m:e>
                            <m:sub>
                              <m:r>
                                <a:rPr kumimoji="0" lang="ro-RO" sz="24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kumimoji="0" lang="en-US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" charset="0"/>
                      <a:ea typeface="+mn-ea"/>
                    </a:endParaRPr>
                  </a:p>
                </p:txBody>
              </p:sp>
            </mc:Choice>
            <mc:Fallback xmlns="">
              <p:sp>
                <p:nvSpPr>
                  <p:cNvPr id="49" name="TextBox 48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89010" y="5135407"/>
                    <a:ext cx="620618" cy="461664"/>
                  </a:xfrm>
                  <a:prstGeom prst="rect">
                    <a:avLst/>
                  </a:prstGeom>
                  <a:blipFill rotWithShape="1">
                    <a:blip r:embed="rId6" cstate="print"/>
                    <a:stretch>
                      <a:fillRect l="-2899" r="-23188" b="-529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1C4021E3-5ACB-4DF5-AF42-D2A7212C6C7B}"/>
                      </a:ext>
                    </a:extLst>
                  </p:cNvPr>
                  <p:cNvSpPr txBox="1"/>
                  <p:nvPr/>
                </p:nvSpPr>
                <p:spPr>
                  <a:xfrm>
                    <a:off x="2928673" y="3036911"/>
                    <a:ext cx="608885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ro-RO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</a:rPr>
                                <m:t>𝒎</m:t>
                              </m:r>
                            </m:e>
                            <m:sub>
                              <m:r>
                                <a:rPr kumimoji="0" lang="ro-RO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kumimoji="0" lang="en-US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" charset="0"/>
                      <a:ea typeface="+mn-ea"/>
                    </a:endParaRPr>
                  </a:p>
                </p:txBody>
              </p:sp>
            </mc:Choice>
            <mc:Fallback xmlns="">
              <p:sp>
                <p:nvSpPr>
                  <p:cNvPr id="50" name="TextBox 49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28673" y="3036911"/>
                    <a:ext cx="608885" cy="400110"/>
                  </a:xfrm>
                  <a:prstGeom prst="rect">
                    <a:avLst/>
                  </a:prstGeom>
                  <a:blipFill rotWithShape="1">
                    <a:blip r:embed="rId7" cstate="print"/>
                    <a:stretch>
                      <a:fillRect r="-25373" b="-52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7" name="TextBox 56">
                    <a:extLst>
                      <a:ext uri="{FF2B5EF4-FFF2-40B4-BE49-F238E27FC236}">
                        <a16:creationId xmlns:a16="http://schemas.microsoft.com/office/drawing/2014/main" id="{BB83809B-ADFA-4A0F-8B21-E7E295D5C7E1}"/>
                      </a:ext>
                    </a:extLst>
                  </p:cNvPr>
                  <p:cNvSpPr txBox="1"/>
                  <p:nvPr/>
                </p:nvSpPr>
                <p:spPr>
                  <a:xfrm>
                    <a:off x="6355847" y="4390800"/>
                    <a:ext cx="608885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ro-RO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</a:rPr>
                                <m:t>𝒎</m:t>
                              </m:r>
                            </m:e>
                            <m:sub>
                              <m:r>
                                <a:rPr kumimoji="0" lang="ro-RO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kumimoji="0" lang="en-US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" charset="0"/>
                      <a:ea typeface="+mn-ea"/>
                    </a:endParaRPr>
                  </a:p>
                </p:txBody>
              </p:sp>
            </mc:Choice>
            <mc:Fallback xmlns="">
              <p:sp>
                <p:nvSpPr>
                  <p:cNvPr id="51" name="TextBox 50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5847" y="4390800"/>
                    <a:ext cx="608885" cy="400110"/>
                  </a:xfrm>
                  <a:prstGeom prst="rect">
                    <a:avLst/>
                  </a:prstGeom>
                  <a:blipFill rotWithShape="1">
                    <a:blip r:embed="rId8" cstate="print"/>
                    <a:stretch>
                      <a:fillRect r="-26866" b="-52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F98FC490-C6B1-4838-AA79-FEFFD28FDBCE}"/>
                  </a:ext>
                </a:extLst>
              </p:cNvPr>
              <p:cNvSpPr txBox="1"/>
              <p:nvPr/>
            </p:nvSpPr>
            <p:spPr>
              <a:xfrm>
                <a:off x="926204" y="2834107"/>
                <a:ext cx="465979" cy="595842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o-RO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charset="0"/>
                    <a:ea typeface="+mn-ea"/>
                  </a:rPr>
                  <a:t>a</a:t>
                </a:r>
                <a:endPara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</a:endParaRP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155E642C-7B8D-4C13-B465-02B26B17FDCB}"/>
                  </a:ext>
                </a:extLst>
              </p:cNvPr>
              <p:cNvSpPr txBox="1"/>
              <p:nvPr/>
            </p:nvSpPr>
            <p:spPr>
              <a:xfrm>
                <a:off x="2057782" y="2844944"/>
                <a:ext cx="487465" cy="595842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o-RO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charset="0"/>
                    <a:ea typeface="+mn-ea"/>
                  </a:rPr>
                  <a:t>b</a:t>
                </a:r>
                <a:endPara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</a:endParaRP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4B69FD73-D2F1-4389-B05E-8D7B3473EAD3}"/>
                  </a:ext>
                </a:extLst>
              </p:cNvPr>
              <p:cNvSpPr txBox="1"/>
              <p:nvPr/>
            </p:nvSpPr>
            <p:spPr>
              <a:xfrm>
                <a:off x="3747172" y="4092876"/>
                <a:ext cx="444496" cy="595842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o-RO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charset="0"/>
                    <a:ea typeface="+mn-ea"/>
                  </a:rPr>
                  <a:t>c</a:t>
                </a:r>
                <a:endPara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88237E9E-2BDB-4F09-A249-6D243396F0D6}"/>
                  </a:ext>
                </a:extLst>
              </p:cNvPr>
              <p:cNvSpPr txBox="1"/>
              <p:nvPr/>
            </p:nvSpPr>
            <p:spPr>
              <a:xfrm>
                <a:off x="5379901" y="4089737"/>
                <a:ext cx="487465" cy="595842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o-RO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charset="0"/>
                    <a:ea typeface="+mn-ea"/>
                  </a:rPr>
                  <a:t>d</a:t>
                </a:r>
                <a:endPara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</a:endParaRPr>
              </a:p>
            </p:txBody>
          </p:sp>
          <p:sp>
            <p:nvSpPr>
              <p:cNvPr id="62" name="TextBox 61">
                <a:extLst>
                  <a:ext uri="{FF2B5EF4-FFF2-40B4-BE49-F238E27FC236}">
                    <a16:creationId xmlns:a16="http://schemas.microsoft.com/office/drawing/2014/main" id="{C6BB33D7-99BA-48D4-8361-936B7A2CAD91}"/>
                  </a:ext>
                </a:extLst>
              </p:cNvPr>
              <p:cNvSpPr txBox="1"/>
              <p:nvPr/>
            </p:nvSpPr>
            <p:spPr>
              <a:xfrm>
                <a:off x="4612674" y="5362933"/>
                <a:ext cx="444496" cy="595842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o-RO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charset="0"/>
                    <a:ea typeface="+mn-ea"/>
                  </a:rPr>
                  <a:t>e</a:t>
                </a:r>
                <a:endPara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</a:endParaRPr>
              </a:p>
            </p:txBody>
          </p:sp>
          <p:cxnSp>
            <p:nvCxnSpPr>
              <p:cNvPr id="63" name="Straight Arrow Connector 62">
                <a:extLst>
                  <a:ext uri="{FF2B5EF4-FFF2-40B4-BE49-F238E27FC236}">
                    <a16:creationId xmlns:a16="http://schemas.microsoft.com/office/drawing/2014/main" id="{083E0819-D5B1-47C7-A809-800520E4E38A}"/>
                  </a:ext>
                </a:extLst>
              </p:cNvPr>
              <p:cNvCxnSpPr>
                <a:stCxn id="48" idx="5"/>
                <a:endCxn id="49" idx="1"/>
              </p:cNvCxnSpPr>
              <p:nvPr/>
            </p:nvCxnSpPr>
            <p:spPr bwMode="auto">
              <a:xfrm>
                <a:off x="2367154" y="2893883"/>
                <a:ext cx="1514242" cy="1150885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 w="med" len="med"/>
                <a:tailEnd type="arrow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D7241E1E-03B8-442D-B18A-CC42D013BE47}"/>
                  </a:ext>
                </a:extLst>
              </p:cNvPr>
              <p:cNvCxnSpPr>
                <a:stCxn id="50" idx="5"/>
                <a:endCxn id="52" idx="1"/>
              </p:cNvCxnSpPr>
              <p:nvPr/>
            </p:nvCxnSpPr>
            <p:spPr bwMode="auto">
              <a:xfrm>
                <a:off x="5689274" y="4191586"/>
                <a:ext cx="1606029" cy="1158172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 w="med" len="med"/>
                <a:tailEnd type="arrow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35881EA7-DEEA-443A-9548-FAB99E33E650}"/>
                  </a:ext>
                </a:extLst>
              </p:cNvPr>
              <p:cNvSpPr txBox="1"/>
              <p:nvPr/>
            </p:nvSpPr>
            <p:spPr>
              <a:xfrm>
                <a:off x="8211271" y="3751549"/>
                <a:ext cx="897233" cy="830997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o-RO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charset="0"/>
                    <a:ea typeface="+mn-ea"/>
                  </a:rPr>
                  <a:t>Timp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o-RO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charset="0"/>
                    <a:ea typeface="+mn-ea"/>
                  </a:rPr>
                  <a:t>fizic</a:t>
                </a:r>
                <a:endPara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7F8ECE51-4E21-4D30-9B73-E5AE6988B411}"/>
                  </a:ext>
                </a:extLst>
              </p:cNvPr>
              <p:cNvSpPr txBox="1"/>
              <p:nvPr/>
            </p:nvSpPr>
            <p:spPr>
              <a:xfrm>
                <a:off x="926204" y="2195367"/>
                <a:ext cx="465979" cy="595842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o-RO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charset="0"/>
                    <a:ea typeface="+mn-ea"/>
                  </a:rPr>
                  <a:t>1</a:t>
                </a:r>
                <a:endPara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E603380A-F31D-4AF9-BC4D-EAE1FA717DDD}"/>
                  </a:ext>
                </a:extLst>
              </p:cNvPr>
              <p:cNvSpPr txBox="1"/>
              <p:nvPr/>
            </p:nvSpPr>
            <p:spPr>
              <a:xfrm>
                <a:off x="2114311" y="2195367"/>
                <a:ext cx="465979" cy="595843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o-RO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charset="0"/>
                    <a:ea typeface="+mn-ea"/>
                  </a:rPr>
                  <a:t>2</a:t>
                </a:r>
                <a:endPara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</a:endParaRP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17AE320D-3393-4813-B33A-DB779B4B32BA}"/>
                  </a:ext>
                </a:extLst>
              </p:cNvPr>
              <p:cNvSpPr txBox="1"/>
              <p:nvPr/>
            </p:nvSpPr>
            <p:spPr>
              <a:xfrm>
                <a:off x="3768574" y="3544978"/>
                <a:ext cx="465979" cy="595842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o-RO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charset="0"/>
                    <a:ea typeface="+mn-ea"/>
                  </a:rPr>
                  <a:t>3</a:t>
                </a:r>
                <a:endPara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</a:endParaRP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0B946103-7357-4D6A-B7D0-0B50E04B6C6A}"/>
                  </a:ext>
                </a:extLst>
              </p:cNvPr>
              <p:cNvSpPr txBox="1"/>
              <p:nvPr/>
            </p:nvSpPr>
            <p:spPr>
              <a:xfrm>
                <a:off x="5475280" y="3544978"/>
                <a:ext cx="465979" cy="595842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o-RO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charset="0"/>
                    <a:ea typeface="+mn-ea"/>
                  </a:rPr>
                  <a:t>4</a:t>
                </a:r>
                <a:endPara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</a:endParaRP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23980596-1EAD-472C-AC5B-71629C945F44}"/>
                  </a:ext>
                </a:extLst>
              </p:cNvPr>
              <p:cNvSpPr txBox="1"/>
              <p:nvPr/>
            </p:nvSpPr>
            <p:spPr>
              <a:xfrm>
                <a:off x="4595042" y="4802072"/>
                <a:ext cx="465979" cy="595842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o-RO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charset="0"/>
                    <a:ea typeface="+mn-ea"/>
                  </a:rPr>
                  <a:t>1</a:t>
                </a:r>
                <a:endPara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1B5079EF-77B8-4EA0-8591-77EA55F7C4DA}"/>
                  </a:ext>
                </a:extLst>
              </p:cNvPr>
              <p:cNvSpPr txBox="1"/>
              <p:nvPr/>
            </p:nvSpPr>
            <p:spPr>
              <a:xfrm>
                <a:off x="7224957" y="4871565"/>
                <a:ext cx="465979" cy="595842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o-RO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charset="0"/>
                    <a:ea typeface="+mn-ea"/>
                  </a:rPr>
                  <a:t>5</a:t>
                </a:r>
                <a:endPara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</a:endParaRPr>
              </a:p>
            </p:txBody>
          </p:sp>
        </p:grp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E9F4FB28-6D5C-430D-BB58-6B04B4AE0FC6}"/>
                </a:ext>
              </a:extLst>
            </p:cNvPr>
            <p:cNvSpPr/>
            <p:nvPr/>
          </p:nvSpPr>
          <p:spPr bwMode="auto">
            <a:xfrm>
              <a:off x="6305335" y="2237179"/>
              <a:ext cx="1441572" cy="2312991"/>
            </a:xfrm>
            <a:prstGeom prst="rect">
              <a:avLst/>
            </a:prstGeom>
            <a:solidFill>
              <a:srgbClr val="3568C7">
                <a:alpha val="19000"/>
              </a:srgbClr>
            </a:solidFill>
            <a:ln w="9525" cap="flat" cmpd="sng" algn="ctr">
              <a:solidFill>
                <a:srgbClr val="1822CD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2940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A98B28-FCF4-43D3-AA84-66C69425D8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546" y="405731"/>
            <a:ext cx="8515350" cy="458788"/>
          </a:xfrm>
        </p:spPr>
        <p:txBody>
          <a:bodyPr/>
          <a:lstStyle/>
          <a:p>
            <a:r>
              <a:rPr lang="ro-RO" dirty="0"/>
              <a:t>Ceasuri logice vectoriale (2)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2">
                <a:extLst>
                  <a:ext uri="{FF2B5EF4-FFF2-40B4-BE49-F238E27FC236}">
                    <a16:creationId xmlns:a16="http://schemas.microsoft.com/office/drawing/2014/main" id="{03C64F42-A6A3-49AE-92F2-516F59DD20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84221" y="1061972"/>
                <a:ext cx="9144000" cy="527843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Times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w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08585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42875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Times" charset="0"/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177165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2288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6860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1432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6004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 typeface="Times" charset="0"/>
                  <a:buChar char="•"/>
                  <a:tabLst/>
                  <a:defRPr/>
                </a:pP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Fiecare</a:t>
                </a: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pt-BR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ro-RO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0" lang="ro-RO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pt-BR" sz="1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are </a:t>
                </a: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asociat 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un tablou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o-RO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ro-RO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0" lang="ro-RO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0" lang="ro-RO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[1..</m:t>
                    </m:r>
                    <m:r>
                      <a:rPr kumimoji="0" lang="ro-RO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0" lang="ro-RO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0" lang="pt-BR" sz="1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în care:</a:t>
                </a:r>
              </a:p>
              <a:p>
                <a:pPr marL="742950" marR="0" lvl="1" indent="-28575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06157"/>
                  </a:buClr>
                  <a:buSzTx/>
                  <a:buFont typeface="Wingdings" pitchFamily="2" charset="2"/>
                  <a:buChar char="w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ro-RO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ro-RO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0" lang="ro-RO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0" lang="ro-RO" sz="18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[</m:t>
                    </m:r>
                    <m:r>
                      <a:rPr kumimoji="0" lang="ro-RO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0" lang="ro-RO" sz="18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0" lang="pt-BR" sz="1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este num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ă</a:t>
                </a: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rul de </a:t>
                </a: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evenimente </a:t>
                </a: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produse în procesul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pt-BR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ro-RO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0" lang="ro-RO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endParaRPr kumimoji="0" lang="pt-B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06157"/>
                  </a:buClr>
                  <a:buSzTx/>
                  <a:buFont typeface="Wingdings" pitchFamily="2" charset="2"/>
                  <a:buChar char="w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ro-RO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ro-RO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0" lang="ro-RO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0" lang="ro-RO" sz="18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[</m:t>
                    </m:r>
                    <m:r>
                      <a:rPr kumimoji="0" lang="ro-RO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𝑗</m:t>
                    </m:r>
                    <m:r>
                      <a:rPr kumimoji="0" lang="ro-RO" sz="18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0" lang="pt-BR" sz="1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este num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ărul de</a:t>
                </a: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even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imente 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despre care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pt-BR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ro-RO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0" lang="ro-RO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pt-BR" sz="1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ştie </a:t>
                </a:r>
                <a:r>
                  <a:rPr kumimoji="0" lang="ro-RO" sz="1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</a:rPr>
                  <a:t>(a aflat) 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că au avut loc 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pt-BR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ro-RO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0" lang="ro-RO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.</a:t>
                </a:r>
                <a:endParaRPr kumimoji="0" lang="ro-RO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06157"/>
                  </a:buClr>
                  <a:buSzTx/>
                  <a:buFont typeface="Wingdings" pitchFamily="2" charset="2"/>
                  <a:buChar char="w"/>
                  <a:tabLst/>
                  <a:defRPr/>
                </a:pPr>
                <a:endParaRPr kumimoji="0" lang="pt-BR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 typeface="Times" charset="0"/>
                  <a:buChar char="•"/>
                  <a:tabLst/>
                  <a:defRPr/>
                </a:pP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Procesul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pt-BR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ro-RO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0" lang="ro-RO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actualizeaz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pt-BR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ro-RO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0" lang="ro-RO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0" lang="ro-RO" sz="18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la fiecare </a:t>
                </a:r>
                <a:r>
                  <a:rPr kumimoji="0" lang="pt-BR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eveniment</a:t>
                </a: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din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pt-BR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ro-RO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0" lang="ro-RO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0" lang="ro-RO" sz="18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kumimoji="0" lang="ro-RO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06157"/>
                  </a:buClr>
                  <a:buSzTx/>
                  <a:buFont typeface="Wingdings" pitchFamily="2" charset="2"/>
                  <a:buChar char="w"/>
                  <a:tabLst/>
                  <a:defRPr/>
                </a:pP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e.g. pentru procesorul 3, (1,2,</a:t>
                </a: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1</a:t>
                </a: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,3) </a:t>
                </a: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sym typeface="Wingdings" pitchFamily="2" charset="2"/>
                  </a:rPr>
                  <a:t></a:t>
                </a: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(1,2,</a:t>
                </a: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2</a:t>
                </a: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,3)</a:t>
                </a:r>
                <a:endParaRPr kumimoji="0" lang="ro-RO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06157"/>
                  </a:buClr>
                  <a:buSzTx/>
                  <a:buFont typeface="Wingdings" pitchFamily="2" charset="2"/>
                  <a:buChar char="w"/>
                  <a:tabLst/>
                  <a:defRPr/>
                </a:pPr>
                <a:endParaRPr kumimoji="0" lang="pt-BR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 typeface="Times" charset="0"/>
                  <a:buChar char="•"/>
                  <a:tabLst/>
                  <a:defRPr/>
                </a:pP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C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â</a:t>
                </a: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pt-BR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ro-RO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0" lang="ro-RO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pt-BR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transmite</a:t>
                </a: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mesajul </a:t>
                </a:r>
                <a:r>
                  <a:rPr kumimoji="0" lang="pt-BR" sz="1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m</a:t>
                </a: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pt-BR" sz="1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</a:rPr>
                  <a:t>(eveniment </a:t>
                </a:r>
                <a:r>
                  <a:rPr kumimoji="0" lang="pt-BR" sz="1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send m</a:t>
                </a:r>
                <a:r>
                  <a:rPr kumimoji="0" lang="pt-BR" sz="1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</a:rPr>
                  <a:t>)</a:t>
                </a:r>
                <a:r>
                  <a:rPr kumimoji="0" lang="pt-BR" sz="1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:</a:t>
                </a:r>
                <a:endPara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06157"/>
                  </a:buClr>
                  <a:buSzTx/>
                  <a:buFont typeface="Wingdings" pitchFamily="2" charset="2"/>
                  <a:buChar char="w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pt-BR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ro-RO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0" lang="ro-RO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fr-F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fr-FR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incrementeaz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pt-BR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ro-RO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0" lang="ro-RO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0" lang="ro-RO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[</m:t>
                    </m:r>
                    <m:r>
                      <a:rPr kumimoji="0" lang="ro-RO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0" lang="ro-RO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0" lang="fr-F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06157"/>
                  </a:buClr>
                  <a:buSzTx/>
                  <a:buFont typeface="Wingdings" pitchFamily="2" charset="2"/>
                  <a:buChar char="w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pt-BR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ro-RO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0" lang="ro-RO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fr-F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fr-FR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adaugă</a:t>
                </a:r>
                <a:r>
                  <a:rPr kumimoji="0" lang="fr-F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pt-BR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ro-RO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0" lang="ro-RO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0" lang="ro-RO" sz="18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fr-F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la </a:t>
                </a:r>
                <a:r>
                  <a:rPr kumimoji="0" lang="fr-FR" sz="1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m</a:t>
                </a:r>
                <a:r>
                  <a:rPr kumimoji="0" lang="fr-F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ca </a:t>
                </a:r>
                <a:r>
                  <a:rPr kumimoji="0" lang="fr-FR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vector</a:t>
                </a:r>
                <a:r>
                  <a:rPr kumimoji="0" lang="fr-F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de </a:t>
                </a:r>
                <a:r>
                  <a:rPr kumimoji="0" lang="fr-FR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amprente</a:t>
                </a:r>
                <a:r>
                  <a:rPr kumimoji="0" lang="fr-F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de </a:t>
                </a:r>
                <a:r>
                  <a:rPr kumimoji="0" lang="fr-FR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timp</a:t>
                </a:r>
                <a:r>
                  <a:rPr kumimoji="0" lang="fr-F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curent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fr-FR" sz="18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ro-RO" sz="18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𝒗𝒕</m:t>
                        </m:r>
                      </m:e>
                      <m:sub>
                        <m:r>
                          <a:rPr kumimoji="0" lang="ro-RO" sz="18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endParaRPr kumimoji="0" lang="ro-RO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06157"/>
                  </a:buClr>
                  <a:buSzTx/>
                  <a:buFont typeface="Wingdings" pitchFamily="2" charset="2"/>
                  <a:buChar char="w"/>
                  <a:tabLst/>
                  <a:defRPr/>
                </a:pPr>
                <a:endParaRPr kumimoji="0" lang="fr-FR" sz="15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 typeface="Times" charset="0"/>
                  <a:buChar char="•"/>
                  <a:tabLst/>
                  <a:defRPr/>
                </a:pPr>
                <a:r>
                  <a:rPr kumimoji="0" lang="fr-F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C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â</a:t>
                </a:r>
                <a:r>
                  <a:rPr kumimoji="0" lang="fr-FR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nd</a:t>
                </a:r>
                <a:r>
                  <a:rPr kumimoji="0" lang="fr-F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pt-BR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ro-RO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0" lang="ro-RO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0" lang="fr-F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fr-FR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prime</a:t>
                </a:r>
                <a:r>
                  <a:rPr kumimoji="0" lang="ro-RO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ş</a:t>
                </a:r>
                <a:r>
                  <a:rPr kumimoji="0" lang="fr-FR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te</a:t>
                </a:r>
                <a:r>
                  <a:rPr kumimoji="0" lang="fr-F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fr-FR" sz="1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m</a:t>
                </a:r>
                <a:r>
                  <a:rPr kumimoji="0" lang="fr-F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ș</a:t>
                </a:r>
                <a:r>
                  <a:rPr kumimoji="0" lang="fr-F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fr-FR" sz="18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ro-RO" sz="1800" b="1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𝒗𝒕</m:t>
                        </m:r>
                      </m:e>
                      <m:sub>
                        <m:r>
                          <a:rPr kumimoji="0" lang="ro-RO" sz="1800" b="1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fr-FR" sz="1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</a:rPr>
                  <a:t>(</a:t>
                </a:r>
                <a:r>
                  <a:rPr kumimoji="0" lang="fr-FR" sz="1800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</a:rPr>
                  <a:t>eveniment</a:t>
                </a:r>
                <a:r>
                  <a:rPr kumimoji="0" lang="fr-FR" sz="1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fr-FR" sz="1800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receive</a:t>
                </a:r>
                <a:r>
                  <a:rPr kumimoji="0" lang="fr-FR" sz="1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 m</a:t>
                </a:r>
                <a:r>
                  <a:rPr kumimoji="0" lang="fr-FR" sz="1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</a:rPr>
                  <a:t>)</a:t>
                </a:r>
                <a:r>
                  <a:rPr kumimoji="0" lang="fr-FR" sz="1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:</a:t>
                </a:r>
                <a:endPara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06157"/>
                  </a:buClr>
                  <a:buSzTx/>
                  <a:buFont typeface="Wingdings" pitchFamily="2" charset="2"/>
                  <a:buChar char="w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pt-BR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ro-RO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0" lang="ro-RO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ajusteaz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ă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: 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o-RO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ro-RO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0" lang="ro-RO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0" lang="ro-RO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ro-RO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</m:d>
                    <m:r>
                      <a:rPr kumimoji="0" lang="ro-RO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ro-RO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𝑚𝑎𝑥</m:t>
                    </m:r>
                    <m:d>
                      <m:dPr>
                        <m:begChr m:val="{"/>
                        <m:endChr m:val="}"/>
                        <m:ctrlPr>
                          <a:rPr kumimoji="0" lang="ro-RO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ro-RO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ro-RO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𝑉</m:t>
                            </m:r>
                          </m:e>
                          <m:sub>
                            <m:r>
                              <a:rPr kumimoji="0" lang="ro-RO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kumimoji="0" lang="ro-RO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ro-RO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</m:d>
                        <m:r>
                          <a:rPr kumimoji="0" lang="ro-RO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 </m:t>
                        </m:r>
                        <m:sSub>
                          <m:sSubPr>
                            <m:ctrlPr>
                              <a:rPr kumimoji="0" lang="ro-RO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ro-RO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𝑣𝑡</m:t>
                            </m:r>
                          </m:e>
                          <m:sub>
                            <m:r>
                              <a:rPr kumimoji="0" lang="ro-RO" sz="1800" b="0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𝑚</m:t>
                            </m:r>
                          </m:sub>
                        </m:sSub>
                        <m:r>
                          <a:rPr kumimoji="0" lang="ro-RO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kumimoji="0" lang="ro-RO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𝑘</m:t>
                        </m:r>
                        <m:r>
                          <a:rPr kumimoji="0" lang="ro-RO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</m:oMath>
                </a14:m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pentru 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fiecare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14:m>
                  <m:oMath xmlns:m="http://schemas.openxmlformats.org/officeDocument/2006/math">
                    <m:r>
                      <a:rPr kumimoji="0" lang="ro-RO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𝑘</m:t>
                    </m:r>
                  </m:oMath>
                </a14:m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1085850" marR="0" lvl="2" indent="-2286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Tx/>
                  <a:buNone/>
                  <a:tabLst/>
                  <a:defRPr/>
                </a:pPr>
                <a:r>
                  <a:rPr kumimoji="0" lang="en-US" sz="16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</a:rPr>
                  <a:t>e.g.,</a:t>
                </a:r>
                <a:r>
                  <a:rPr kumimoji="0" lang="ro-RO" sz="16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>
                                <a:lumMod val="50000"/>
                                <a:lumOff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ro-RO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>
                                <a:lumMod val="50000"/>
                                <a:lumOff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0" lang="ro-RO" sz="16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>
                                <a:lumMod val="50000"/>
                                <a:lumOff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sz="16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</a:rPr>
                  <a:t> prime</a:t>
                </a:r>
                <a:r>
                  <a:rPr kumimoji="0" lang="ro-RO" sz="16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</a:rPr>
                  <a:t>ș</a:t>
                </a:r>
                <a:r>
                  <a:rPr kumimoji="0" lang="en-US" sz="16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</a:rPr>
                  <a:t>te un </a:t>
                </a:r>
                <a:r>
                  <a:rPr kumimoji="0" lang="en-US" sz="1600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</a:rPr>
                  <a:t>mesaj</a:t>
                </a:r>
                <a:r>
                  <a:rPr kumimoji="0" lang="en-US" sz="16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</a:rPr>
                  <a:t> cu </a:t>
                </a:r>
                <a:r>
                  <a:rPr kumimoji="0" lang="en-US" sz="1600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</a:rPr>
                  <a:t>timpul</a:t>
                </a:r>
                <a:r>
                  <a:rPr kumimoji="0" lang="en-US" sz="16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</a:rPr>
                  <a:t> (3,2,4) </a:t>
                </a:r>
                <a:r>
                  <a:rPr kumimoji="0" lang="en-US" sz="1600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</a:rPr>
                  <a:t>iar</a:t>
                </a:r>
                <a:r>
                  <a:rPr kumimoji="0" lang="en-US" sz="16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1600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</a:rPr>
                  <a:t>timpul</a:t>
                </a:r>
                <a:r>
                  <a:rPr kumimoji="0" lang="en-US" sz="16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1600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</a:rPr>
                  <a:t>curent</a:t>
                </a:r>
                <a:r>
                  <a:rPr kumimoji="0" lang="en-US" sz="16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</a:rPr>
                  <a:t> al </a:t>
                </a:r>
                <a:r>
                  <a:rPr kumimoji="0" lang="en-US" sz="1600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</a:rPr>
                  <a:t>lui</a:t>
                </a:r>
                <a:r>
                  <a:rPr kumimoji="0" lang="en-US" sz="16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6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50000"/>
                                <a:lumOff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ro-RO" sz="16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50000"/>
                                <a:lumOff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0" lang="ro-RO" sz="16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50000"/>
                                <a:lumOff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sz="16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1600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</a:rPr>
                  <a:t>este</a:t>
                </a:r>
                <a:r>
                  <a:rPr kumimoji="0" lang="en-US" sz="16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</a:rPr>
                  <a:t> (3,4,3), </a:t>
                </a:r>
                <a:r>
                  <a:rPr kumimoji="0" lang="en-US" sz="1600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</a:rPr>
                  <a:t>atunci</a:t>
                </a:r>
                <a:r>
                  <a:rPr kumimoji="0" lang="en-US" sz="16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6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50000"/>
                                <a:lumOff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ro-RO" sz="16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50000"/>
                                <a:lumOff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0" lang="ro-RO" sz="16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>
                                <a:lumMod val="50000"/>
                                <a:lumOff val="50000"/>
                              </a:srgbClr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0" lang="en-US" sz="16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1600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</a:rPr>
                  <a:t>ajusteaza</a:t>
                </a:r>
                <a:r>
                  <a:rPr kumimoji="0" lang="en-US" sz="16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1600" b="0" i="1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</a:rPr>
                  <a:t>timpul</a:t>
                </a:r>
                <a:r>
                  <a:rPr kumimoji="0" lang="en-US" sz="16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</a:rPr>
                  <a:t> la (3,4,4)</a:t>
                </a:r>
                <a:endParaRPr kumimoji="0" lang="es-ES" sz="16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06157"/>
                  </a:buClr>
                  <a:buSzTx/>
                  <a:buFont typeface="Wingdings" pitchFamily="2" charset="2"/>
                  <a:buChar char="w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ro-RO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0" lang="ro-RO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es-E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s-E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incrementeaz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o-RO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ro-RO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0" lang="ro-RO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0" lang="ro-RO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ro-RO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</m:e>
                    </m:d>
                  </m:oMath>
                </a14:m>
                <a:r>
                  <a:rPr kumimoji="0" lang="es-E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cu</a:t>
                </a:r>
                <a:r>
                  <a:rPr kumimoji="0" lang="es-E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1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</a:p>
            </p:txBody>
          </p:sp>
        </mc:Choice>
        <mc:Fallback xmlns="">
          <p:sp>
            <p:nvSpPr>
              <p:cNvPr id="5" name="Rectangle 2">
                <a:extLst>
                  <a:ext uri="{FF2B5EF4-FFF2-40B4-BE49-F238E27FC236}">
                    <a16:creationId xmlns:a16="http://schemas.microsoft.com/office/drawing/2014/main" id="{03C64F42-A6A3-49AE-92F2-516F59DD20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4221" y="1061972"/>
                <a:ext cx="9144000" cy="5278438"/>
              </a:xfrm>
              <a:prstGeom prst="rect">
                <a:avLst/>
              </a:prstGeom>
              <a:blipFill>
                <a:blip r:embed="rId2"/>
                <a:stretch>
                  <a:fillRect l="-277" t="-72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204553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88666-8820-4B3C-AEEF-71DFF42113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Ceasuri logice vectoriale (3)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425CCD1-E5F4-4AEC-A3B0-89A5ECC256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0" y="3653141"/>
                <a:ext cx="9144000" cy="28931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anchor="ctr">
                <a:spAutoFit/>
              </a:bodyPr>
              <a:lstStyle/>
              <a:p>
                <a:pPr algn="ctr"/>
                <a:r>
                  <a:rPr lang="pt-BR" sz="2000" i="1" dirty="0">
                    <a:solidFill>
                      <a:srgbClr val="000000"/>
                    </a:solidFill>
                    <a:latin typeface="+mn-lt"/>
                    <a:ea typeface="+mn-ea"/>
                  </a:rPr>
                  <a:t>Aplicarea regulilor ceasurilor logice vectoriale</a:t>
                </a:r>
                <a:r>
                  <a:rPr lang="en-US" sz="1600" dirty="0">
                    <a:solidFill>
                      <a:srgbClr val="000000"/>
                    </a:solidFill>
                    <a:latin typeface="+mn-lt"/>
                    <a:ea typeface="+mn-ea"/>
                  </a:rPr>
                  <a:t> </a:t>
                </a:r>
              </a:p>
              <a:p>
                <a:r>
                  <a:rPr lang="sv-SE" dirty="0">
                    <a:solidFill>
                      <a:srgbClr val="000000"/>
                    </a:solidFill>
                    <a:latin typeface="+mn-lt"/>
                    <a:ea typeface="+mn-ea"/>
                  </a:rPr>
                  <a:t>Reguli:</a:t>
                </a:r>
              </a:p>
              <a:p>
                <a:pPr marL="285750" indent="-28575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sv-SE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ro-RO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𝑉𝑇</m:t>
                        </m:r>
                      </m:e>
                      <m:sub>
                        <m:r>
                          <a:rPr lang="ro-RO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1</m:t>
                        </m:r>
                      </m:sub>
                    </m:sSub>
                  </m:oMath>
                </a14:m>
                <a:r>
                  <a:rPr lang="ro-RO" dirty="0">
                    <a:solidFill>
                      <a:srgbClr val="000000"/>
                    </a:solidFill>
                    <a:latin typeface="+mn-lt"/>
                    <a:ea typeface="+mn-ea"/>
                  </a:rPr>
                  <a:t> </a:t>
                </a:r>
                <a:r>
                  <a:rPr lang="sv-SE" dirty="0">
                    <a:solidFill>
                      <a:srgbClr val="000000"/>
                    </a:solidFill>
                    <a:latin typeface="+mn-lt"/>
                    <a:ea typeface="+mn-ea"/>
                  </a:rPr>
                  <a:t>= </a:t>
                </a:r>
                <a:r>
                  <a:rPr lang="ro-RO" dirty="0">
                    <a:solidFill>
                      <a:srgbClr val="000000"/>
                    </a:solidFill>
                    <a:latin typeface="+mn-lt"/>
                    <a:ea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ro-RO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𝑉𝑇</m:t>
                        </m:r>
                      </m:e>
                      <m:sub>
                        <m:r>
                          <a:rPr lang="ro-RO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b>
                    </m:sSub>
                    <m:r>
                      <a:rPr lang="ro-RO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+mn-lt"/>
                    <a:ea typeface="+mn-ea"/>
                    <a:sym typeface="Wingdings" pitchFamily="2" charset="2"/>
                  </a:rPr>
                  <a:t></a:t>
                </a:r>
                <a:r>
                  <a:rPr lang="sv-SE" dirty="0">
                    <a:solidFill>
                      <a:srgbClr val="000000"/>
                    </a:solidFill>
                    <a:latin typeface="+mn-lt"/>
                    <a:ea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ro-RO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𝑉𝑇</m:t>
                        </m:r>
                      </m:e>
                      <m:sub>
                        <m:r>
                          <a:rPr lang="ro-RO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ro-RO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ro-RO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𝑖</m:t>
                        </m:r>
                      </m:e>
                    </m:d>
                    <m:r>
                      <a:rPr lang="ro-RO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=</m:t>
                    </m:r>
                    <m:sSub>
                      <m:sSubPr>
                        <m:ctrlPr>
                          <a:rPr lang="sv-S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ro-RO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𝑉𝑇</m:t>
                        </m:r>
                      </m:e>
                      <m:sub>
                        <m:r>
                          <a:rPr lang="ro-RO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b>
                    </m:sSub>
                    <m:r>
                      <a:rPr lang="ro-RO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[</m:t>
                    </m:r>
                    <m:r>
                      <a:rPr lang="ro-RO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𝑖</m:t>
                    </m:r>
                    <m:r>
                      <a:rPr lang="ro-RO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]</m:t>
                    </m:r>
                  </m:oMath>
                </a14:m>
                <a:r>
                  <a:rPr lang="sv-SE" dirty="0">
                    <a:solidFill>
                      <a:srgbClr val="000000"/>
                    </a:solidFill>
                    <a:latin typeface="+mn-lt"/>
                    <a:ea typeface="+mn-ea"/>
                  </a:rPr>
                  <a:t>, pentru </a:t>
                </a:r>
                <a14:m>
                  <m:oMath xmlns:m="http://schemas.openxmlformats.org/officeDocument/2006/math">
                    <m:r>
                      <a:rPr lang="ro-RO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𝑖</m:t>
                    </m:r>
                    <m:r>
                      <a:rPr lang="ro-RO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=1, …, </m:t>
                    </m:r>
                    <m:r>
                      <a:rPr lang="ro-RO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𝑁</m:t>
                    </m:r>
                  </m:oMath>
                </a14:m>
                <a:endParaRPr lang="sv-SE" dirty="0">
                  <a:solidFill>
                    <a:srgbClr val="000000"/>
                  </a:solidFill>
                  <a:latin typeface="+mn-lt"/>
                  <a:ea typeface="+mn-ea"/>
                </a:endParaRPr>
              </a:p>
              <a:p>
                <a:pPr marL="285750" indent="-28575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sv-S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ro-RO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𝑉𝑇</m:t>
                        </m:r>
                      </m:e>
                      <m:sub>
                        <m:r>
                          <a:rPr lang="ro-RO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1</m:t>
                        </m:r>
                      </m:sub>
                    </m:sSub>
                    <m:r>
                      <a:rPr lang="ro-RO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≤</m:t>
                    </m:r>
                  </m:oMath>
                </a14:m>
                <a:r>
                  <a:rPr lang="ro-RO" dirty="0">
                    <a:solidFill>
                      <a:srgbClr val="000000"/>
                    </a:solidFill>
                    <a:latin typeface="+mn-lt"/>
                    <a:ea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ro-RO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𝑉𝑇</m:t>
                        </m:r>
                      </m:e>
                      <m:sub>
                        <m:r>
                          <a:rPr lang="ro-RO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b>
                    </m:sSub>
                    <m:r>
                      <a:rPr lang="ro-RO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+mn-lt"/>
                    <a:ea typeface="+mn-ea"/>
                    <a:sym typeface="Wingdings" pitchFamily="2" charset="2"/>
                  </a:rPr>
                  <a:t></a:t>
                </a:r>
                <a:r>
                  <a:rPr lang="sv-SE" dirty="0">
                    <a:solidFill>
                      <a:srgbClr val="000000"/>
                    </a:solidFill>
                    <a:latin typeface="+mn-lt"/>
                    <a:ea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ro-RO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𝑉𝑇</m:t>
                        </m:r>
                      </m:e>
                      <m:sub>
                        <m:r>
                          <a:rPr lang="ro-RO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ro-RO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ro-RO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𝑖</m:t>
                        </m:r>
                      </m:e>
                    </m:d>
                    <m:r>
                      <a:rPr lang="ro-RO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≤</m:t>
                    </m:r>
                    <m:sSub>
                      <m:sSubPr>
                        <m:ctrlPr>
                          <a:rPr lang="sv-S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ro-RO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𝑉𝑇</m:t>
                        </m:r>
                      </m:e>
                      <m:sub>
                        <m:r>
                          <a:rPr lang="ro-RO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b>
                    </m:sSub>
                    <m:r>
                      <a:rPr lang="ro-RO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[</m:t>
                    </m:r>
                    <m:r>
                      <a:rPr lang="ro-RO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𝑖</m:t>
                    </m:r>
                    <m:r>
                      <a:rPr lang="ro-RO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]</m:t>
                    </m:r>
                  </m:oMath>
                </a14:m>
                <a:r>
                  <a:rPr lang="sv-SE" dirty="0">
                    <a:solidFill>
                      <a:srgbClr val="000000"/>
                    </a:solidFill>
                    <a:latin typeface="+mn-lt"/>
                    <a:ea typeface="+mn-ea"/>
                  </a:rPr>
                  <a:t>, pentru </a:t>
                </a:r>
                <a14:m>
                  <m:oMath xmlns:m="http://schemas.openxmlformats.org/officeDocument/2006/math">
                    <m:r>
                      <a:rPr lang="ro-RO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𝑖</m:t>
                    </m:r>
                    <m:r>
                      <a:rPr lang="ro-RO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=1, …, </m:t>
                    </m:r>
                    <m:r>
                      <a:rPr lang="ro-RO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𝑁</m:t>
                    </m:r>
                  </m:oMath>
                </a14:m>
                <a:endParaRPr lang="sv-SE" dirty="0">
                  <a:solidFill>
                    <a:srgbClr val="000000"/>
                  </a:solidFill>
                  <a:latin typeface="+mn-lt"/>
                  <a:ea typeface="+mn-ea"/>
                </a:endParaRPr>
              </a:p>
              <a:p>
                <a:pPr marL="285750" indent="-285750">
                  <a:buFont typeface="Arial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sv-S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ro-RO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𝑉𝑇</m:t>
                        </m:r>
                      </m:e>
                      <m:sub>
                        <m:r>
                          <a:rPr lang="ro-RO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1</m:t>
                        </m:r>
                      </m:sub>
                    </m:sSub>
                    <m:r>
                      <a:rPr lang="ro-RO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&lt;</m:t>
                    </m:r>
                  </m:oMath>
                </a14:m>
                <a:r>
                  <a:rPr lang="ro-RO" dirty="0">
                    <a:solidFill>
                      <a:srgbClr val="000000"/>
                    </a:solidFill>
                    <a:latin typeface="+mn-lt"/>
                    <a:ea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ro-RO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𝑉𝑇</m:t>
                        </m:r>
                      </m:e>
                      <m:sub>
                        <m:r>
                          <a:rPr lang="ro-RO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b>
                    </m:sSub>
                    <m:r>
                      <a:rPr lang="ro-RO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</m:oMath>
                </a14:m>
                <a:r>
                  <a:rPr lang="en-US" dirty="0">
                    <a:solidFill>
                      <a:srgbClr val="000000"/>
                    </a:solidFill>
                    <a:latin typeface="+mn-lt"/>
                    <a:ea typeface="+mn-ea"/>
                    <a:sym typeface="Wingdings" pitchFamily="2" charset="2"/>
                  </a:rPr>
                  <a:t></a:t>
                </a:r>
                <a:r>
                  <a:rPr lang="sv-SE" dirty="0">
                    <a:solidFill>
                      <a:srgbClr val="000000"/>
                    </a:solidFill>
                    <a:latin typeface="+mn-lt"/>
                    <a:ea typeface="+mn-ea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ro-RO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𝑉𝑇</m:t>
                        </m:r>
                      </m:e>
                      <m:sub>
                        <m:r>
                          <a:rPr lang="ro-RO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1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lang="ro-RO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lang="ro-RO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𝑖</m:t>
                        </m:r>
                      </m:e>
                    </m:d>
                    <m:r>
                      <a:rPr lang="ro-RO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≤</m:t>
                    </m:r>
                    <m:sSub>
                      <m:sSubPr>
                        <m:ctrlPr>
                          <a:rPr lang="sv-S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ro-RO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𝑉𝑇</m:t>
                        </m:r>
                      </m:e>
                      <m:sub>
                        <m:r>
                          <a:rPr lang="ro-RO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b>
                    </m:sSub>
                    <m:r>
                      <a:rPr lang="ro-RO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[</m:t>
                    </m:r>
                    <m:r>
                      <a:rPr lang="ro-RO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𝑖</m:t>
                    </m:r>
                    <m:r>
                      <a:rPr lang="ro-RO" i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]</m:t>
                    </m:r>
                  </m:oMath>
                </a14:m>
                <a:r>
                  <a:rPr lang="sv-SE" dirty="0">
                    <a:solidFill>
                      <a:srgbClr val="000000"/>
                    </a:solidFill>
                    <a:latin typeface="+mn-lt"/>
                    <a:ea typeface="+mn-ea"/>
                  </a:rPr>
                  <a:t>, </a:t>
                </a:r>
                <a:r>
                  <a:rPr lang="ro-RO" dirty="0">
                    <a:solidFill>
                      <a:srgbClr val="000000"/>
                    </a:solidFill>
                    <a:latin typeface="+mn-lt"/>
                    <a:ea typeface="+mn-ea"/>
                  </a:rPr>
                  <a:t>și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ro-RO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𝑉𝑇</m:t>
                        </m:r>
                      </m:e>
                      <m:sub>
                        <m:r>
                          <a:rPr lang="ro-RO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1</m:t>
                        </m:r>
                      </m:sub>
                    </m:sSub>
                    <m:r>
                      <a:rPr lang="ro-RO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+mn-ea"/>
                      </a:rPr>
                      <m:t>&lt;</m:t>
                    </m:r>
                  </m:oMath>
                </a14:m>
                <a:r>
                  <a:rPr lang="ro-RO" dirty="0">
                    <a:solidFill>
                      <a:srgbClr val="000000"/>
                    </a:solidFill>
                    <a:latin typeface="+mn-lt"/>
                    <a:ea typeface="+mn-ea"/>
                  </a:rPr>
                  <a:t>&gt;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sv-SE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ro-RO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𝑉𝑇</m:t>
                        </m:r>
                      </m:e>
                      <m:sub>
                        <m:r>
                          <a:rPr lang="ro-RO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  <m:t>2</m:t>
                        </m:r>
                      </m:sub>
                    </m:sSub>
                  </m:oMath>
                </a14:m>
                <a:r>
                  <a:rPr lang="ro-RO" dirty="0">
                    <a:solidFill>
                      <a:srgbClr val="000000"/>
                    </a:solidFill>
                    <a:latin typeface="+mn-lt"/>
                    <a:ea typeface="+mn-ea"/>
                  </a:rPr>
                  <a:t> </a:t>
                </a:r>
                <a:r>
                  <a:rPr lang="ro-RO" i="1" dirty="0">
                    <a:solidFill>
                      <a:srgbClr val="000000">
                        <a:lumMod val="50000"/>
                        <a:lumOff val="50000"/>
                      </a:srgbClr>
                    </a:solidFill>
                    <a:latin typeface="+mn-lt"/>
                    <a:ea typeface="+mn-ea"/>
                  </a:rPr>
                  <a:t>(de exemplu (1,2,2) &lt; (1,3,2))</a:t>
                </a:r>
              </a:p>
              <a:p>
                <a:pPr marL="285750" indent="-285750">
                  <a:buFont typeface="Arial" pitchFamily="34" charset="0"/>
                  <a:buChar char="•"/>
                </a:pPr>
                <a:endParaRPr lang="sv-SE" dirty="0">
                  <a:solidFill>
                    <a:srgbClr val="000000"/>
                  </a:solidFill>
                  <a:latin typeface="+mn-lt"/>
                  <a:ea typeface="+mn-ea"/>
                </a:endParaRPr>
              </a:p>
              <a:p>
                <a:r>
                  <a:rPr lang="en-US" dirty="0">
                    <a:solidFill>
                      <a:srgbClr val="000000"/>
                    </a:solidFill>
                    <a:latin typeface="+mn-lt"/>
                    <a:ea typeface="+mn-ea"/>
                  </a:rPr>
                  <a:t>Fie </a:t>
                </a:r>
                <a:r>
                  <a:rPr lang="en-US" dirty="0" err="1">
                    <a:solidFill>
                      <a:srgbClr val="000000"/>
                    </a:solidFill>
                    <a:latin typeface="+mn-lt"/>
                    <a:ea typeface="+mn-ea"/>
                  </a:rPr>
                  <a:t>vt</a:t>
                </a:r>
                <a:r>
                  <a:rPr lang="en-US" dirty="0">
                    <a:solidFill>
                      <a:srgbClr val="000000"/>
                    </a:solidFill>
                    <a:latin typeface="+mn-lt"/>
                    <a:ea typeface="+mn-ea"/>
                  </a:rPr>
                  <a:t>(a) </a:t>
                </a:r>
                <a:r>
                  <a:rPr lang="en-US" dirty="0" err="1">
                    <a:solidFill>
                      <a:srgbClr val="000000"/>
                    </a:solidFill>
                    <a:latin typeface="+mn-lt"/>
                    <a:ea typeface="+mn-ea"/>
                  </a:rPr>
                  <a:t>şi</a:t>
                </a:r>
                <a:r>
                  <a:rPr lang="en-US" dirty="0">
                    <a:solidFill>
                      <a:srgbClr val="000000"/>
                    </a:solidFill>
                    <a:latin typeface="+mn-lt"/>
                    <a:ea typeface="+mn-ea"/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  <a:latin typeface="+mn-lt"/>
                    <a:ea typeface="+mn-ea"/>
                  </a:rPr>
                  <a:t>vt</a:t>
                </a:r>
                <a:r>
                  <a:rPr lang="en-US" dirty="0">
                    <a:solidFill>
                      <a:srgbClr val="000000"/>
                    </a:solidFill>
                    <a:latin typeface="+mn-lt"/>
                    <a:ea typeface="+mn-ea"/>
                  </a:rPr>
                  <a:t>(b) </a:t>
                </a:r>
                <a:r>
                  <a:rPr lang="en-US" dirty="0" err="1">
                    <a:solidFill>
                      <a:srgbClr val="000000"/>
                    </a:solidFill>
                    <a:latin typeface="+mn-lt"/>
                    <a:ea typeface="+mn-ea"/>
                  </a:rPr>
                  <a:t>vectorii</a:t>
                </a:r>
                <a:r>
                  <a:rPr lang="en-US" dirty="0">
                    <a:solidFill>
                      <a:srgbClr val="000000"/>
                    </a:solidFill>
                    <a:latin typeface="+mn-lt"/>
                    <a:ea typeface="+mn-ea"/>
                  </a:rPr>
                  <a:t> de </a:t>
                </a:r>
                <a:r>
                  <a:rPr lang="en-US" dirty="0" err="1">
                    <a:solidFill>
                      <a:srgbClr val="000000"/>
                    </a:solidFill>
                    <a:latin typeface="+mn-lt"/>
                    <a:ea typeface="+mn-ea"/>
                  </a:rPr>
                  <a:t>amprente</a:t>
                </a:r>
                <a:r>
                  <a:rPr lang="en-US" dirty="0">
                    <a:solidFill>
                      <a:srgbClr val="000000"/>
                    </a:solidFill>
                    <a:latin typeface="+mn-lt"/>
                    <a:ea typeface="+mn-ea"/>
                  </a:rPr>
                  <a:t> de </a:t>
                </a:r>
                <a:r>
                  <a:rPr lang="en-US" dirty="0" err="1">
                    <a:solidFill>
                      <a:srgbClr val="000000"/>
                    </a:solidFill>
                    <a:latin typeface="+mn-lt"/>
                    <a:ea typeface="+mn-ea"/>
                  </a:rPr>
                  <a:t>timp</a:t>
                </a:r>
                <a:r>
                  <a:rPr lang="en-US" dirty="0">
                    <a:solidFill>
                      <a:srgbClr val="000000"/>
                    </a:solidFill>
                    <a:latin typeface="+mn-lt"/>
                    <a:ea typeface="+mn-ea"/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  <a:latin typeface="+mn-lt"/>
                    <a:ea typeface="+mn-ea"/>
                  </a:rPr>
                  <a:t>asociaţi</a:t>
                </a:r>
                <a:r>
                  <a:rPr lang="en-US" dirty="0">
                    <a:solidFill>
                      <a:srgbClr val="000000"/>
                    </a:solidFill>
                    <a:latin typeface="+mn-lt"/>
                    <a:ea typeface="+mn-ea"/>
                  </a:rPr>
                  <a:t> </a:t>
                </a:r>
                <a:r>
                  <a:rPr lang="en-US" dirty="0" err="1">
                    <a:solidFill>
                      <a:srgbClr val="000000"/>
                    </a:solidFill>
                    <a:latin typeface="+mn-lt"/>
                    <a:ea typeface="+mn-ea"/>
                  </a:rPr>
                  <a:t>ev</a:t>
                </a:r>
                <a:r>
                  <a:rPr lang="ro-RO" dirty="0">
                    <a:solidFill>
                      <a:srgbClr val="000000"/>
                    </a:solidFill>
                    <a:latin typeface="+mn-lt"/>
                    <a:ea typeface="+mn-ea"/>
                  </a:rPr>
                  <a:t>.</a:t>
                </a:r>
                <a:r>
                  <a:rPr lang="en-US" dirty="0">
                    <a:solidFill>
                      <a:srgbClr val="000000"/>
                    </a:solidFill>
                    <a:latin typeface="+mn-lt"/>
                    <a:ea typeface="+mn-ea"/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  <a:latin typeface="+mn-lt"/>
                    <a:ea typeface="+mn-ea"/>
                  </a:rPr>
                  <a:t>a </a:t>
                </a:r>
                <a:r>
                  <a:rPr lang="en-US" dirty="0" err="1">
                    <a:solidFill>
                      <a:srgbClr val="000000"/>
                    </a:solidFill>
                    <a:latin typeface="+mn-lt"/>
                    <a:ea typeface="+mn-ea"/>
                  </a:rPr>
                  <a:t>şi</a:t>
                </a:r>
                <a:r>
                  <a:rPr lang="en-US" dirty="0">
                    <a:solidFill>
                      <a:srgbClr val="000000"/>
                    </a:solidFill>
                    <a:latin typeface="+mn-lt"/>
                    <a:ea typeface="+mn-ea"/>
                  </a:rPr>
                  <a:t> </a:t>
                </a:r>
                <a:r>
                  <a:rPr lang="en-US" dirty="0">
                    <a:solidFill>
                      <a:srgbClr val="C00000"/>
                    </a:solidFill>
                    <a:latin typeface="+mn-lt"/>
                    <a:ea typeface="+mn-ea"/>
                  </a:rPr>
                  <a:t>b</a:t>
                </a:r>
                <a:r>
                  <a:rPr lang="en-US" dirty="0">
                    <a:solidFill>
                      <a:srgbClr val="000000"/>
                    </a:solidFill>
                    <a:latin typeface="+mn-lt"/>
                    <a:ea typeface="+mn-ea"/>
                  </a:rPr>
                  <a:t>. </a:t>
                </a:r>
                <a:r>
                  <a:rPr lang="en-US" dirty="0" err="1">
                    <a:solidFill>
                      <a:srgbClr val="000000"/>
                    </a:solidFill>
                    <a:latin typeface="+mn-lt"/>
                    <a:ea typeface="+mn-ea"/>
                  </a:rPr>
                  <a:t>Atunci</a:t>
                </a:r>
                <a:r>
                  <a:rPr lang="en-US" dirty="0">
                    <a:solidFill>
                      <a:srgbClr val="000000"/>
                    </a:solidFill>
                    <a:latin typeface="+mn-lt"/>
                    <a:ea typeface="+mn-ea"/>
                  </a:rPr>
                  <a:t>:</a:t>
                </a:r>
                <a:endParaRPr lang="pt-BR" dirty="0">
                  <a:solidFill>
                    <a:srgbClr val="000000"/>
                  </a:solidFill>
                  <a:latin typeface="+mn-lt"/>
                  <a:ea typeface="+mn-ea"/>
                </a:endParaRPr>
              </a:p>
              <a:p>
                <a:pPr lvl="1"/>
                <a:r>
                  <a:rPr lang="pt-BR" b="1" dirty="0">
                    <a:solidFill>
                      <a:srgbClr val="000000"/>
                    </a:solidFill>
                    <a:latin typeface="+mn-lt"/>
                    <a:ea typeface="+mn-ea"/>
                  </a:rPr>
                  <a:t>vt(a) &lt; vt(b) </a:t>
                </a:r>
                <a:r>
                  <a:rPr lang="ro-RO" b="1" dirty="0">
                    <a:solidFill>
                      <a:srgbClr val="000000"/>
                    </a:solidFill>
                    <a:latin typeface="+mn-lt"/>
                    <a:ea typeface="+mn-ea"/>
                  </a:rPr>
                  <a:t> </a:t>
                </a:r>
                <a14:m>
                  <m:oMath xmlns:m="http://schemas.openxmlformats.org/officeDocument/2006/math">
                    <m:r>
                      <a:rPr lang="ro-RO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⇒</m:t>
                    </m:r>
                  </m:oMath>
                </a14:m>
                <a:r>
                  <a:rPr lang="pt-BR" b="1" dirty="0">
                    <a:solidFill>
                      <a:srgbClr val="000000"/>
                    </a:solidFill>
                    <a:latin typeface="+mn-lt"/>
                    <a:ea typeface="+mn-ea"/>
                  </a:rPr>
                  <a:t> </a:t>
                </a:r>
                <a:r>
                  <a:rPr lang="pt-BR" b="1" dirty="0">
                    <a:solidFill>
                      <a:srgbClr val="C00000"/>
                    </a:solidFill>
                    <a:latin typeface="+mn-lt"/>
                    <a:ea typeface="+mn-ea"/>
                  </a:rPr>
                  <a:t>ev</a:t>
                </a:r>
                <a:r>
                  <a:rPr lang="ro-RO" b="1" dirty="0">
                    <a:solidFill>
                      <a:srgbClr val="C00000"/>
                    </a:solidFill>
                    <a:latin typeface="+mn-lt"/>
                    <a:ea typeface="+mn-ea"/>
                  </a:rPr>
                  <a:t>enimentul</a:t>
                </a:r>
                <a:r>
                  <a:rPr lang="pt-BR" b="1" dirty="0">
                    <a:solidFill>
                      <a:srgbClr val="C00000"/>
                    </a:solidFill>
                    <a:latin typeface="+mn-lt"/>
                    <a:ea typeface="+mn-ea"/>
                  </a:rPr>
                  <a:t> a precede cauzal b</a:t>
                </a:r>
                <a:endParaRPr lang="en-US" b="1" dirty="0">
                  <a:solidFill>
                    <a:srgbClr val="C00000"/>
                  </a:solidFill>
                  <a:latin typeface="+mn-lt"/>
                  <a:ea typeface="+mn-ea"/>
                </a:endParaRPr>
              </a:p>
              <a:p>
                <a:pPr lvl="1"/>
                <a:r>
                  <a:rPr lang="en-US" b="1" dirty="0" err="1">
                    <a:solidFill>
                      <a:srgbClr val="000000"/>
                    </a:solidFill>
                    <a:latin typeface="+mn-lt"/>
                    <a:ea typeface="+mn-ea"/>
                  </a:rPr>
                  <a:t>vt</a:t>
                </a:r>
                <a:r>
                  <a:rPr lang="en-US" b="1" dirty="0">
                    <a:solidFill>
                      <a:srgbClr val="000000"/>
                    </a:solidFill>
                    <a:latin typeface="+mn-lt"/>
                    <a:ea typeface="+mn-ea"/>
                  </a:rPr>
                  <a:t>(a) </a:t>
                </a:r>
                <a14:m>
                  <m:oMath xmlns:m="http://schemas.openxmlformats.org/officeDocument/2006/math">
                    <m:r>
                      <a:rPr lang="ro-RO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≮</m:t>
                    </m:r>
                  </m:oMath>
                </a14:m>
                <a:r>
                  <a:rPr lang="en-US" b="1" dirty="0">
                    <a:solidFill>
                      <a:srgbClr val="000000"/>
                    </a:solidFill>
                    <a:latin typeface="+mn-lt"/>
                    <a:ea typeface="+mn-ea"/>
                  </a:rPr>
                  <a:t> </a:t>
                </a:r>
                <a:r>
                  <a:rPr lang="en-US" b="1" dirty="0" err="1">
                    <a:solidFill>
                      <a:srgbClr val="000000"/>
                    </a:solidFill>
                    <a:latin typeface="+mn-lt"/>
                    <a:ea typeface="+mn-ea"/>
                  </a:rPr>
                  <a:t>vt</a:t>
                </a:r>
                <a:r>
                  <a:rPr lang="en-US" b="1" dirty="0">
                    <a:solidFill>
                      <a:srgbClr val="000000"/>
                    </a:solidFill>
                    <a:latin typeface="+mn-lt"/>
                    <a:ea typeface="+mn-ea"/>
                  </a:rPr>
                  <a:t>(b) and </a:t>
                </a:r>
                <a:r>
                  <a:rPr lang="en-US" b="1" dirty="0" err="1">
                    <a:solidFill>
                      <a:srgbClr val="000000"/>
                    </a:solidFill>
                    <a:latin typeface="+mn-lt"/>
                    <a:ea typeface="+mn-ea"/>
                  </a:rPr>
                  <a:t>vt</a:t>
                </a:r>
                <a:r>
                  <a:rPr lang="en-US" b="1" dirty="0">
                    <a:solidFill>
                      <a:srgbClr val="000000"/>
                    </a:solidFill>
                    <a:latin typeface="+mn-lt"/>
                    <a:ea typeface="+mn-ea"/>
                  </a:rPr>
                  <a:t>(a)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≯</m:t>
                    </m:r>
                  </m:oMath>
                </a14:m>
                <a:r>
                  <a:rPr lang="en-US" b="1" dirty="0">
                    <a:solidFill>
                      <a:srgbClr val="000000"/>
                    </a:solidFill>
                    <a:latin typeface="+mn-lt"/>
                    <a:ea typeface="+mn-ea"/>
                  </a:rPr>
                  <a:t> </a:t>
                </a:r>
                <a:r>
                  <a:rPr lang="en-US" b="1" dirty="0" err="1">
                    <a:solidFill>
                      <a:srgbClr val="000000"/>
                    </a:solidFill>
                    <a:latin typeface="+mn-lt"/>
                    <a:ea typeface="+mn-ea"/>
                  </a:rPr>
                  <a:t>vt</a:t>
                </a:r>
                <a:r>
                  <a:rPr lang="en-US" b="1" dirty="0">
                    <a:solidFill>
                      <a:srgbClr val="000000"/>
                    </a:solidFill>
                    <a:latin typeface="+mn-lt"/>
                    <a:ea typeface="+mn-ea"/>
                  </a:rPr>
                  <a:t>(b) and </a:t>
                </a:r>
                <a:r>
                  <a:rPr lang="en-US" b="1" dirty="0" err="1">
                    <a:solidFill>
                      <a:srgbClr val="000000"/>
                    </a:solidFill>
                    <a:latin typeface="+mn-lt"/>
                    <a:ea typeface="+mn-ea"/>
                  </a:rPr>
                  <a:t>vt</a:t>
                </a:r>
                <a:r>
                  <a:rPr lang="en-US" b="1" dirty="0">
                    <a:solidFill>
                      <a:srgbClr val="000000"/>
                    </a:solidFill>
                    <a:latin typeface="+mn-lt"/>
                    <a:ea typeface="+mn-ea"/>
                  </a:rPr>
                  <a:t>(a) </a:t>
                </a:r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/>
                      </a:rPr>
                      <m:t>≠</m:t>
                    </m:r>
                  </m:oMath>
                </a14:m>
                <a:r>
                  <a:rPr lang="en-US" b="1" dirty="0">
                    <a:solidFill>
                      <a:srgbClr val="000000"/>
                    </a:solidFill>
                    <a:latin typeface="+mn-lt"/>
                    <a:ea typeface="+mn-ea"/>
                  </a:rPr>
                  <a:t> </a:t>
                </a:r>
                <a:r>
                  <a:rPr lang="en-US" b="1" dirty="0" err="1">
                    <a:solidFill>
                      <a:srgbClr val="000000"/>
                    </a:solidFill>
                    <a:latin typeface="+mn-lt"/>
                    <a:ea typeface="+mn-ea"/>
                  </a:rPr>
                  <a:t>vt</a:t>
                </a:r>
                <a:r>
                  <a:rPr lang="en-US" b="1" dirty="0">
                    <a:solidFill>
                      <a:srgbClr val="000000"/>
                    </a:solidFill>
                    <a:latin typeface="+mn-lt"/>
                    <a:ea typeface="+mn-ea"/>
                  </a:rPr>
                  <a:t>(b) </a:t>
                </a:r>
                <a:r>
                  <a:rPr lang="en-US" b="1" dirty="0">
                    <a:solidFill>
                      <a:srgbClr val="000000"/>
                    </a:solidFill>
                    <a:latin typeface="+mn-lt"/>
                    <a:ea typeface="+mn-ea"/>
                    <a:sym typeface="Wingdings" pitchFamily="2" charset="2"/>
                  </a:rPr>
                  <a:t></a:t>
                </a:r>
                <a:r>
                  <a:rPr lang="en-US" b="1" dirty="0">
                    <a:solidFill>
                      <a:srgbClr val="000000"/>
                    </a:solidFill>
                    <a:latin typeface="+mn-lt"/>
                    <a:ea typeface="+mn-ea"/>
                  </a:rPr>
                  <a:t> </a:t>
                </a:r>
                <a:r>
                  <a:rPr lang="en-US" b="1" dirty="0" err="1">
                    <a:solidFill>
                      <a:srgbClr val="C00000"/>
                    </a:solidFill>
                    <a:latin typeface="+mn-lt"/>
                    <a:ea typeface="+mn-ea"/>
                  </a:rPr>
                  <a:t>ev</a:t>
                </a:r>
                <a:r>
                  <a:rPr lang="ro-RO" b="1" dirty="0">
                    <a:solidFill>
                      <a:srgbClr val="C00000"/>
                    </a:solidFill>
                    <a:latin typeface="+mn-lt"/>
                    <a:ea typeface="+mn-ea"/>
                  </a:rPr>
                  <a:t>enimentele</a:t>
                </a:r>
                <a:r>
                  <a:rPr lang="en-US" b="1" dirty="0">
                    <a:solidFill>
                      <a:srgbClr val="C00000"/>
                    </a:solidFill>
                    <a:latin typeface="+mn-lt"/>
                    <a:ea typeface="+mn-ea"/>
                  </a:rPr>
                  <a:t> a </a:t>
                </a:r>
                <a:r>
                  <a:rPr lang="en-US" b="1" dirty="0" err="1">
                    <a:solidFill>
                      <a:srgbClr val="C00000"/>
                    </a:solidFill>
                    <a:latin typeface="+mn-lt"/>
                    <a:ea typeface="+mn-ea"/>
                  </a:rPr>
                  <a:t>şi</a:t>
                </a:r>
                <a:r>
                  <a:rPr lang="en-US" b="1" dirty="0">
                    <a:solidFill>
                      <a:srgbClr val="C00000"/>
                    </a:solidFill>
                    <a:latin typeface="+mn-lt"/>
                    <a:ea typeface="+mn-ea"/>
                  </a:rPr>
                  <a:t> b </a:t>
                </a:r>
                <a:r>
                  <a:rPr lang="en-US" b="1" dirty="0" err="1">
                    <a:solidFill>
                      <a:srgbClr val="C00000"/>
                    </a:solidFill>
                    <a:latin typeface="+mn-lt"/>
                    <a:ea typeface="+mn-ea"/>
                  </a:rPr>
                  <a:t>sunt</a:t>
                </a:r>
                <a:r>
                  <a:rPr lang="en-US" b="1" dirty="0">
                    <a:solidFill>
                      <a:srgbClr val="C00000"/>
                    </a:solidFill>
                    <a:latin typeface="+mn-lt"/>
                    <a:ea typeface="+mn-ea"/>
                  </a:rPr>
                  <a:t> </a:t>
                </a:r>
                <a:r>
                  <a:rPr lang="en-US" b="1" dirty="0" err="1">
                    <a:solidFill>
                      <a:srgbClr val="C00000"/>
                    </a:solidFill>
                    <a:latin typeface="+mn-lt"/>
                    <a:ea typeface="+mn-ea"/>
                  </a:rPr>
                  <a:t>concurente</a:t>
                </a:r>
                <a:endParaRPr lang="en-US" b="1" dirty="0">
                  <a:solidFill>
                    <a:srgbClr val="C00000"/>
                  </a:solidFill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38" name="Rectangle 37">
                <a:extLst>
                  <a:ext uri="{FF2B5EF4-FFF2-40B4-BE49-F238E27FC236}">
                    <a16:creationId xmlns:a16="http://schemas.microsoft.com/office/drawing/2014/main" id="{B425CCD1-E5F4-4AEC-A3B0-89A5ECC2568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0" y="3653141"/>
                <a:ext cx="9144000" cy="2893100"/>
              </a:xfrm>
              <a:prstGeom prst="rect">
                <a:avLst/>
              </a:prstGeom>
              <a:blipFill>
                <a:blip r:embed="rId2"/>
                <a:stretch>
                  <a:fillRect l="-417" t="-881" b="-2643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9" name="Group 38">
            <a:extLst>
              <a:ext uri="{FF2B5EF4-FFF2-40B4-BE49-F238E27FC236}">
                <a16:creationId xmlns:a16="http://schemas.microsoft.com/office/drawing/2014/main" id="{D71C0C34-10DF-4B7D-B079-D0A2CB23D484}"/>
              </a:ext>
            </a:extLst>
          </p:cNvPr>
          <p:cNvGrpSpPr/>
          <p:nvPr/>
        </p:nvGrpSpPr>
        <p:grpSpPr>
          <a:xfrm>
            <a:off x="1295558" y="1264500"/>
            <a:ext cx="6248084" cy="2527140"/>
            <a:chOff x="4729184" y="2009562"/>
            <a:chExt cx="6248084" cy="252714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C4E44256-AB16-4B63-B985-184DB0A24EE4}"/>
                </a:ext>
              </a:extLst>
            </p:cNvPr>
            <p:cNvGrpSpPr/>
            <p:nvPr/>
          </p:nvGrpSpPr>
          <p:grpSpPr>
            <a:xfrm>
              <a:off x="4729184" y="2009562"/>
              <a:ext cx="6248084" cy="2527140"/>
              <a:chOff x="-196125" y="2195367"/>
              <a:chExt cx="9304629" cy="3763408"/>
            </a:xfrm>
          </p:grpSpPr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AED05F3A-BE19-43CA-8668-76ECF222E6DC}"/>
                  </a:ext>
                </a:extLst>
              </p:cNvPr>
              <p:cNvSpPr txBox="1"/>
              <p:nvPr/>
            </p:nvSpPr>
            <p:spPr>
              <a:xfrm>
                <a:off x="7248069" y="5362933"/>
                <a:ext cx="401526" cy="595842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o-RO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charset="0"/>
                    <a:ea typeface="+mn-ea"/>
                  </a:rPr>
                  <a:t>f</a:t>
                </a:r>
                <a:endPara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</a:endParaRPr>
              </a:p>
            </p:txBody>
          </p:sp>
          <p:cxnSp>
            <p:nvCxnSpPr>
              <p:cNvPr id="48" name="Straight Connector 47">
                <a:extLst>
                  <a:ext uri="{FF2B5EF4-FFF2-40B4-BE49-F238E27FC236}">
                    <a16:creationId xmlns:a16="http://schemas.microsoft.com/office/drawing/2014/main" id="{FC940BE7-1313-4D47-800E-043D0AE0F4CB}"/>
                  </a:ext>
                </a:extLst>
              </p:cNvPr>
              <p:cNvCxnSpPr/>
              <p:nvPr/>
            </p:nvCxnSpPr>
            <p:spPr bwMode="auto">
              <a:xfrm>
                <a:off x="528870" y="2716658"/>
                <a:ext cx="0" cy="2803038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49" name="Straight Connector 48">
                <a:extLst>
                  <a:ext uri="{FF2B5EF4-FFF2-40B4-BE49-F238E27FC236}">
                    <a16:creationId xmlns:a16="http://schemas.microsoft.com/office/drawing/2014/main" id="{AC2970A6-14AC-492C-A53B-99CBCFF47E57}"/>
                  </a:ext>
                </a:extLst>
              </p:cNvPr>
              <p:cNvCxnSpPr/>
              <p:nvPr/>
            </p:nvCxnSpPr>
            <p:spPr bwMode="auto">
              <a:xfrm>
                <a:off x="528870" y="2820474"/>
                <a:ext cx="7682401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50" name="Straight Connector 49">
                <a:extLst>
                  <a:ext uri="{FF2B5EF4-FFF2-40B4-BE49-F238E27FC236}">
                    <a16:creationId xmlns:a16="http://schemas.microsoft.com/office/drawing/2014/main" id="{54931FDF-225F-458D-856D-0B7B79C3F057}"/>
                  </a:ext>
                </a:extLst>
              </p:cNvPr>
              <p:cNvCxnSpPr/>
              <p:nvPr/>
            </p:nvCxnSpPr>
            <p:spPr bwMode="auto">
              <a:xfrm>
                <a:off x="528870" y="4118177"/>
                <a:ext cx="7682401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51" name="Straight Connector 50">
                <a:extLst>
                  <a:ext uri="{FF2B5EF4-FFF2-40B4-BE49-F238E27FC236}">
                    <a16:creationId xmlns:a16="http://schemas.microsoft.com/office/drawing/2014/main" id="{CAD9BB35-F472-4E1A-BC8F-5FDB3052E337}"/>
                  </a:ext>
                </a:extLst>
              </p:cNvPr>
              <p:cNvCxnSpPr/>
              <p:nvPr/>
            </p:nvCxnSpPr>
            <p:spPr bwMode="auto">
              <a:xfrm>
                <a:off x="528870" y="5489325"/>
                <a:ext cx="7682400" cy="0"/>
              </a:xfrm>
              <a:prstGeom prst="line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 w="med" len="med"/>
                <a:tailEnd type="triangl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FA305554-2AB8-466D-8ACB-C96B7E72751A}"/>
                  </a:ext>
                </a:extLst>
              </p:cNvPr>
              <p:cNvSpPr/>
              <p:nvPr/>
            </p:nvSpPr>
            <p:spPr bwMode="auto">
              <a:xfrm>
                <a:off x="1047951" y="2716658"/>
                <a:ext cx="207632" cy="207632"/>
              </a:xfrm>
              <a:prstGeom prst="ellipse">
                <a:avLst/>
              </a:prstGeom>
              <a:gradFill rotWithShape="1">
                <a:gsLst>
                  <a:gs pos="0">
                    <a:srgbClr val="000000">
                      <a:shade val="51000"/>
                      <a:satMod val="130000"/>
                    </a:srgbClr>
                  </a:gs>
                  <a:gs pos="80000">
                    <a:srgbClr val="000000">
                      <a:shade val="93000"/>
                      <a:satMod val="130000"/>
                    </a:srgbClr>
                  </a:gs>
                  <a:gs pos="100000">
                    <a:srgbClr val="000000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  <a:cs typeface="+mn-cs"/>
                </a:endParaRPr>
              </a:p>
            </p:txBody>
          </p:sp>
          <p:sp>
            <p:nvSpPr>
              <p:cNvPr id="53" name="Oval 52">
                <a:extLst>
                  <a:ext uri="{FF2B5EF4-FFF2-40B4-BE49-F238E27FC236}">
                    <a16:creationId xmlns:a16="http://schemas.microsoft.com/office/drawing/2014/main" id="{2870F8A0-C5F2-4258-B3A9-D4D288704D2B}"/>
                  </a:ext>
                </a:extLst>
              </p:cNvPr>
              <p:cNvSpPr/>
              <p:nvPr/>
            </p:nvSpPr>
            <p:spPr bwMode="auto">
              <a:xfrm>
                <a:off x="2189929" y="2716658"/>
                <a:ext cx="207632" cy="207632"/>
              </a:xfrm>
              <a:prstGeom prst="ellipse">
                <a:avLst/>
              </a:prstGeom>
              <a:gradFill rotWithShape="1">
                <a:gsLst>
                  <a:gs pos="0">
                    <a:srgbClr val="000000">
                      <a:shade val="51000"/>
                      <a:satMod val="130000"/>
                    </a:srgbClr>
                  </a:gs>
                  <a:gs pos="80000">
                    <a:srgbClr val="000000">
                      <a:shade val="93000"/>
                      <a:satMod val="130000"/>
                    </a:srgbClr>
                  </a:gs>
                  <a:gs pos="100000">
                    <a:srgbClr val="000000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  <a:cs typeface="+mn-cs"/>
                </a:endParaRPr>
              </a:p>
            </p:txBody>
          </p:sp>
          <p:sp>
            <p:nvSpPr>
              <p:cNvPr id="54" name="Oval 53">
                <a:extLst>
                  <a:ext uri="{FF2B5EF4-FFF2-40B4-BE49-F238E27FC236}">
                    <a16:creationId xmlns:a16="http://schemas.microsoft.com/office/drawing/2014/main" id="{897BAC28-9FC1-4DF9-8425-B9BF0AE42490}"/>
                  </a:ext>
                </a:extLst>
              </p:cNvPr>
              <p:cNvSpPr/>
              <p:nvPr/>
            </p:nvSpPr>
            <p:spPr bwMode="auto">
              <a:xfrm>
                <a:off x="3850989" y="4014361"/>
                <a:ext cx="207632" cy="207632"/>
              </a:xfrm>
              <a:prstGeom prst="ellipse">
                <a:avLst/>
              </a:prstGeom>
              <a:gradFill rotWithShape="1">
                <a:gsLst>
                  <a:gs pos="0">
                    <a:srgbClr val="000000">
                      <a:shade val="51000"/>
                      <a:satMod val="130000"/>
                    </a:srgbClr>
                  </a:gs>
                  <a:gs pos="80000">
                    <a:srgbClr val="000000">
                      <a:shade val="93000"/>
                      <a:satMod val="130000"/>
                    </a:srgbClr>
                  </a:gs>
                  <a:gs pos="100000">
                    <a:srgbClr val="000000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  <a:cs typeface="+mn-cs"/>
                </a:endParaRPr>
              </a:p>
            </p:txBody>
          </p:sp>
          <p:sp>
            <p:nvSpPr>
              <p:cNvPr id="55" name="Oval 54">
                <a:extLst>
                  <a:ext uri="{FF2B5EF4-FFF2-40B4-BE49-F238E27FC236}">
                    <a16:creationId xmlns:a16="http://schemas.microsoft.com/office/drawing/2014/main" id="{9692280B-FF6A-47C8-92F4-7F6FB7EC15BB}"/>
                  </a:ext>
                </a:extLst>
              </p:cNvPr>
              <p:cNvSpPr/>
              <p:nvPr/>
            </p:nvSpPr>
            <p:spPr bwMode="auto">
              <a:xfrm>
                <a:off x="5512049" y="4014361"/>
                <a:ext cx="207632" cy="207632"/>
              </a:xfrm>
              <a:prstGeom prst="ellipse">
                <a:avLst/>
              </a:prstGeom>
              <a:gradFill rotWithShape="1">
                <a:gsLst>
                  <a:gs pos="0">
                    <a:srgbClr val="000000">
                      <a:shade val="51000"/>
                      <a:satMod val="130000"/>
                    </a:srgbClr>
                  </a:gs>
                  <a:gs pos="80000">
                    <a:srgbClr val="000000">
                      <a:shade val="93000"/>
                      <a:satMod val="130000"/>
                    </a:srgbClr>
                  </a:gs>
                  <a:gs pos="100000">
                    <a:srgbClr val="000000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  <a:cs typeface="+mn-cs"/>
                </a:endParaRPr>
              </a:p>
            </p:txBody>
          </p:sp>
          <p:sp>
            <p:nvSpPr>
              <p:cNvPr id="56" name="Oval 55">
                <a:extLst>
                  <a:ext uri="{FF2B5EF4-FFF2-40B4-BE49-F238E27FC236}">
                    <a16:creationId xmlns:a16="http://schemas.microsoft.com/office/drawing/2014/main" id="{4FDBDDFD-94DE-4D11-A2D7-AA525444F054}"/>
                  </a:ext>
                </a:extLst>
              </p:cNvPr>
              <p:cNvSpPr/>
              <p:nvPr/>
            </p:nvSpPr>
            <p:spPr bwMode="auto">
              <a:xfrm>
                <a:off x="1641108" y="5319350"/>
                <a:ext cx="207631" cy="207633"/>
              </a:xfrm>
              <a:prstGeom prst="ellipse">
                <a:avLst/>
              </a:prstGeom>
              <a:gradFill rotWithShape="1">
                <a:gsLst>
                  <a:gs pos="0">
                    <a:srgbClr val="000000">
                      <a:shade val="51000"/>
                      <a:satMod val="130000"/>
                    </a:srgbClr>
                  </a:gs>
                  <a:gs pos="80000">
                    <a:srgbClr val="000000">
                      <a:shade val="93000"/>
                      <a:satMod val="130000"/>
                    </a:srgbClr>
                  </a:gs>
                  <a:gs pos="100000">
                    <a:srgbClr val="000000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  <a:cs typeface="+mn-cs"/>
                </a:endParaRPr>
              </a:p>
            </p:txBody>
          </p:sp>
          <p:sp>
            <p:nvSpPr>
              <p:cNvPr id="57" name="Oval 56">
                <a:extLst>
                  <a:ext uri="{FF2B5EF4-FFF2-40B4-BE49-F238E27FC236}">
                    <a16:creationId xmlns:a16="http://schemas.microsoft.com/office/drawing/2014/main" id="{DF23DD6D-BA39-4920-B7D9-4ECDF401A8CA}"/>
                  </a:ext>
                </a:extLst>
              </p:cNvPr>
              <p:cNvSpPr/>
              <p:nvPr/>
            </p:nvSpPr>
            <p:spPr bwMode="auto">
              <a:xfrm>
                <a:off x="7264895" y="5319350"/>
                <a:ext cx="207632" cy="207632"/>
              </a:xfrm>
              <a:prstGeom prst="ellipse">
                <a:avLst/>
              </a:prstGeom>
              <a:gradFill rotWithShape="1">
                <a:gsLst>
                  <a:gs pos="0">
                    <a:srgbClr val="000000">
                      <a:shade val="51000"/>
                      <a:satMod val="130000"/>
                    </a:srgbClr>
                  </a:gs>
                  <a:gs pos="80000">
                    <a:srgbClr val="000000">
                      <a:shade val="93000"/>
                      <a:satMod val="130000"/>
                    </a:srgbClr>
                  </a:gs>
                  <a:gs pos="100000">
                    <a:srgbClr val="000000">
                      <a:shade val="94000"/>
                      <a:satMod val="135000"/>
                    </a:srgbClr>
                  </a:gs>
                </a:gsLst>
                <a:lin ang="16200000" scaled="0"/>
              </a:gradFill>
              <a:ln>
                <a:noFill/>
                <a:headEnd type="none" w="med" len="med"/>
                <a:tailEnd type="none" w="med" len="med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  <a:scene3d>
                <a:camera prst="orthographicFront">
                  <a:rot lat="0" lon="0" rev="0"/>
                </a:camera>
                <a:lightRig rig="threePt" dir="t">
                  <a:rot lat="0" lon="0" rev="1200000"/>
                </a:lightRig>
              </a:scene3d>
              <a:sp3d>
                <a:bevelT w="63500" h="25400"/>
              </a:sp3d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  <a:cs typeface="+mn-cs"/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CF75BC80-1128-45A3-96A9-068F0331A47C}"/>
                      </a:ext>
                    </a:extLst>
                  </p:cNvPr>
                  <p:cNvSpPr txBox="1"/>
                  <p:nvPr/>
                </p:nvSpPr>
                <p:spPr>
                  <a:xfrm>
                    <a:off x="-196125" y="2509026"/>
                    <a:ext cx="620618" cy="4616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4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ro-RO" sz="24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</a:rPr>
                                <m:t>𝑷</m:t>
                              </m:r>
                            </m:e>
                            <m:sub>
                              <m:r>
                                <a:rPr kumimoji="0" lang="ro-RO" sz="24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kumimoji="0" lang="en-US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" charset="0"/>
                      <a:ea typeface="+mn-ea"/>
                    </a:endParaRPr>
                  </a:p>
                </p:txBody>
              </p:sp>
            </mc:Choice>
            <mc:Fallback xmlns="">
              <p:sp>
                <p:nvSpPr>
                  <p:cNvPr id="24" name="TextBox 23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96125" y="2509026"/>
                    <a:ext cx="620618" cy="461664"/>
                  </a:xfrm>
                  <a:prstGeom prst="rect">
                    <a:avLst/>
                  </a:prstGeom>
                  <a:blipFill rotWithShape="1">
                    <a:blip r:embed="rId3" cstate="print"/>
                    <a:stretch>
                      <a:fillRect l="-4412" r="-23529" b="-56000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TextBox 58">
                    <a:extLst>
                      <a:ext uri="{FF2B5EF4-FFF2-40B4-BE49-F238E27FC236}">
                        <a16:creationId xmlns:a16="http://schemas.microsoft.com/office/drawing/2014/main" id="{FCBF469E-0ED9-4A4C-B77D-4EE9B327AB25}"/>
                      </a:ext>
                    </a:extLst>
                  </p:cNvPr>
                  <p:cNvSpPr txBox="1"/>
                  <p:nvPr/>
                </p:nvSpPr>
                <p:spPr>
                  <a:xfrm>
                    <a:off x="-189010" y="3858636"/>
                    <a:ext cx="620618" cy="4616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4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ro-RO" sz="24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</a:rPr>
                                <m:t>𝑷</m:t>
                              </m:r>
                            </m:e>
                            <m:sub>
                              <m:r>
                                <a:rPr kumimoji="0" lang="ro-RO" sz="24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kumimoji="0" lang="en-US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" charset="0"/>
                      <a:ea typeface="+mn-ea"/>
                    </a:endParaRPr>
                  </a:p>
                </p:txBody>
              </p:sp>
            </mc:Choice>
            <mc:Fallback xmlns="">
              <p:sp>
                <p:nvSpPr>
                  <p:cNvPr id="25" name="TextBox 24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89010" y="3858636"/>
                    <a:ext cx="620618" cy="461664"/>
                  </a:xfrm>
                  <a:prstGeom prst="rect">
                    <a:avLst/>
                  </a:prstGeom>
                  <a:blipFill rotWithShape="1">
                    <a:blip r:embed="rId4" cstate="print"/>
                    <a:stretch>
                      <a:fillRect l="-2899" r="-23188" b="-529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0" name="TextBox 59">
                    <a:extLst>
                      <a:ext uri="{FF2B5EF4-FFF2-40B4-BE49-F238E27FC236}">
                        <a16:creationId xmlns:a16="http://schemas.microsoft.com/office/drawing/2014/main" id="{A860B94A-2D20-4B6E-9DF7-FB1476626B06}"/>
                      </a:ext>
                    </a:extLst>
                  </p:cNvPr>
                  <p:cNvSpPr txBox="1"/>
                  <p:nvPr/>
                </p:nvSpPr>
                <p:spPr>
                  <a:xfrm>
                    <a:off x="-189010" y="5135407"/>
                    <a:ext cx="620618" cy="46166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4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ro-RO" sz="24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</a:rPr>
                                <m:t>𝑷</m:t>
                              </m:r>
                            </m:e>
                            <m:sub>
                              <m:r>
                                <a:rPr kumimoji="0" lang="ro-RO" sz="24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</a:rPr>
                                <m:t>𝟑</m:t>
                              </m:r>
                            </m:sub>
                          </m:sSub>
                        </m:oMath>
                      </m:oMathPara>
                    </a14:m>
                    <a:endParaRPr kumimoji="0" lang="en-US" sz="24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" charset="0"/>
                      <a:ea typeface="+mn-ea"/>
                    </a:endParaRPr>
                  </a:p>
                </p:txBody>
              </p:sp>
            </mc:Choice>
            <mc:Fallback xmlns="">
              <p:sp>
                <p:nvSpPr>
                  <p:cNvPr id="26" name="TextBox 2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-189010" y="5135407"/>
                    <a:ext cx="620618" cy="461664"/>
                  </a:xfrm>
                  <a:prstGeom prst="rect">
                    <a:avLst/>
                  </a:prstGeom>
                  <a:blipFill rotWithShape="1">
                    <a:blip r:embed="rId5" cstate="print"/>
                    <a:stretch>
                      <a:fillRect l="-2899" r="-23188" b="-52941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TextBox 60">
                    <a:extLst>
                      <a:ext uri="{FF2B5EF4-FFF2-40B4-BE49-F238E27FC236}">
                        <a16:creationId xmlns:a16="http://schemas.microsoft.com/office/drawing/2014/main" id="{63F34321-6903-4AA5-A4C9-3837BC14DF15}"/>
                      </a:ext>
                    </a:extLst>
                  </p:cNvPr>
                  <p:cNvSpPr txBox="1"/>
                  <p:nvPr/>
                </p:nvSpPr>
                <p:spPr>
                  <a:xfrm>
                    <a:off x="2928673" y="3036911"/>
                    <a:ext cx="608885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ro-RO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</a:rPr>
                                <m:t>𝒎</m:t>
                              </m:r>
                            </m:e>
                            <m:sub>
                              <m:r>
                                <a:rPr kumimoji="0" lang="ro-RO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</a:rPr>
                                <m:t>𝟏</m:t>
                              </m:r>
                            </m:sub>
                          </m:sSub>
                        </m:oMath>
                      </m:oMathPara>
                    </a14:m>
                    <a:endParaRPr kumimoji="0" lang="en-US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" charset="0"/>
                      <a:ea typeface="+mn-ea"/>
                    </a:endParaRPr>
                  </a:p>
                </p:txBody>
              </p:sp>
            </mc:Choice>
            <mc:Fallback xmlns="">
              <p:sp>
                <p:nvSpPr>
                  <p:cNvPr id="27" name="TextBox 26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928673" y="3036911"/>
                    <a:ext cx="608885" cy="400110"/>
                  </a:xfrm>
                  <a:prstGeom prst="rect">
                    <a:avLst/>
                  </a:prstGeom>
                  <a:blipFill rotWithShape="1">
                    <a:blip r:embed="rId6" cstate="print"/>
                    <a:stretch>
                      <a:fillRect r="-25373" b="-52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TextBox 61">
                    <a:extLst>
                      <a:ext uri="{FF2B5EF4-FFF2-40B4-BE49-F238E27FC236}">
                        <a16:creationId xmlns:a16="http://schemas.microsoft.com/office/drawing/2014/main" id="{155B7B09-586F-43DF-B44E-C18798E8457A}"/>
                      </a:ext>
                    </a:extLst>
                  </p:cNvPr>
                  <p:cNvSpPr txBox="1"/>
                  <p:nvPr/>
                </p:nvSpPr>
                <p:spPr>
                  <a:xfrm>
                    <a:off x="6355847" y="4390800"/>
                    <a:ext cx="608885" cy="4001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 marL="0" marR="0" lvl="0" indent="0" defTabSz="91440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0" lang="en-US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 panose="02040503050406030204" pitchFamily="18" charset="0"/>
                                  <a:ea typeface="+mn-ea"/>
                                </a:rPr>
                              </m:ctrlPr>
                            </m:sSubPr>
                            <m:e>
                              <m:r>
                                <a:rPr kumimoji="0" lang="ro-RO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</a:rPr>
                                <m:t>𝒎</m:t>
                              </m:r>
                            </m:e>
                            <m:sub>
                              <m:r>
                                <a:rPr kumimoji="0" lang="ro-RO" sz="2000" b="1" i="1" u="none" strike="noStrike" kern="0" cap="none" spc="0" normalizeH="0" baseline="0" noProof="0" smtClean="0">
                                  <a:ln>
                                    <a:noFill/>
                                  </a:ln>
                                  <a:solidFill>
                                    <a:srgbClr val="000000"/>
                                  </a:solidFill>
                                  <a:effectLst/>
                                  <a:uLnTx/>
                                  <a:uFillTx/>
                                  <a:latin typeface="Cambria Math"/>
                                  <a:ea typeface="+mn-ea"/>
                                </a:rPr>
                                <m:t>𝟐</m:t>
                              </m:r>
                            </m:sub>
                          </m:sSub>
                        </m:oMath>
                      </m:oMathPara>
                    </a14:m>
                    <a:endParaRPr kumimoji="0" lang="en-US" sz="2000" b="1" i="0" u="none" strike="noStrike" kern="0" cap="none" spc="0" normalizeH="0" baseline="0" noProof="0" dirty="0">
                      <a:ln>
                        <a:noFill/>
                      </a:ln>
                      <a:solidFill>
                        <a:srgbClr val="000000"/>
                      </a:solidFill>
                      <a:effectLst/>
                      <a:uLnTx/>
                      <a:uFillTx/>
                      <a:latin typeface="Times" charset="0"/>
                      <a:ea typeface="+mn-ea"/>
                    </a:endParaRPr>
                  </a:p>
                </p:txBody>
              </p:sp>
            </mc:Choice>
            <mc:Fallback xmlns="">
              <p:sp>
                <p:nvSpPr>
                  <p:cNvPr id="28" name="TextBox 27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55847" y="4390800"/>
                    <a:ext cx="608885" cy="400110"/>
                  </a:xfrm>
                  <a:prstGeom prst="rect">
                    <a:avLst/>
                  </a:prstGeom>
                  <a:blipFill rotWithShape="1">
                    <a:blip r:embed="rId7" cstate="print"/>
                    <a:stretch>
                      <a:fillRect r="-26866" b="-5227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196761F3-7A51-4A19-9B91-0A7CD64250BA}"/>
                  </a:ext>
                </a:extLst>
              </p:cNvPr>
              <p:cNvSpPr txBox="1"/>
              <p:nvPr/>
            </p:nvSpPr>
            <p:spPr>
              <a:xfrm>
                <a:off x="926204" y="2834107"/>
                <a:ext cx="465979" cy="595842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o-RO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charset="0"/>
                    <a:ea typeface="+mn-ea"/>
                  </a:rPr>
                  <a:t>a</a:t>
                </a:r>
                <a:endPara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</a:endParaRPr>
              </a:p>
            </p:txBody>
          </p:sp>
          <p:sp>
            <p:nvSpPr>
              <p:cNvPr id="64" name="TextBox 63">
                <a:extLst>
                  <a:ext uri="{FF2B5EF4-FFF2-40B4-BE49-F238E27FC236}">
                    <a16:creationId xmlns:a16="http://schemas.microsoft.com/office/drawing/2014/main" id="{862035F4-742B-4E01-9727-0B20F655CB8A}"/>
                  </a:ext>
                </a:extLst>
              </p:cNvPr>
              <p:cNvSpPr txBox="1"/>
              <p:nvPr/>
            </p:nvSpPr>
            <p:spPr>
              <a:xfrm>
                <a:off x="2057782" y="2844944"/>
                <a:ext cx="487465" cy="595842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o-RO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charset="0"/>
                    <a:ea typeface="+mn-ea"/>
                  </a:rPr>
                  <a:t>b</a:t>
                </a:r>
                <a:endPara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</a:endParaRPr>
              </a:p>
            </p:txBody>
          </p:sp>
          <p:sp>
            <p:nvSpPr>
              <p:cNvPr id="65" name="TextBox 64">
                <a:extLst>
                  <a:ext uri="{FF2B5EF4-FFF2-40B4-BE49-F238E27FC236}">
                    <a16:creationId xmlns:a16="http://schemas.microsoft.com/office/drawing/2014/main" id="{DA846759-8905-4F08-9E48-03D0B67A92CC}"/>
                  </a:ext>
                </a:extLst>
              </p:cNvPr>
              <p:cNvSpPr txBox="1"/>
              <p:nvPr/>
            </p:nvSpPr>
            <p:spPr>
              <a:xfrm>
                <a:off x="3747172" y="4092876"/>
                <a:ext cx="444496" cy="595842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o-RO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charset="0"/>
                    <a:ea typeface="+mn-ea"/>
                  </a:rPr>
                  <a:t>c</a:t>
                </a:r>
                <a:endPara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</a:endParaRPr>
              </a:p>
            </p:txBody>
          </p: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A4C7238-2E8A-4A0B-B665-C0CFF9A1BCC5}"/>
                  </a:ext>
                </a:extLst>
              </p:cNvPr>
              <p:cNvSpPr txBox="1"/>
              <p:nvPr/>
            </p:nvSpPr>
            <p:spPr>
              <a:xfrm>
                <a:off x="5379901" y="4089737"/>
                <a:ext cx="487465" cy="595842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o-RO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charset="0"/>
                    <a:ea typeface="+mn-ea"/>
                  </a:rPr>
                  <a:t>d</a:t>
                </a:r>
                <a:endPara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</a:endParaRP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015DDCA0-6E49-4751-9C12-477AE2BC99B7}"/>
                  </a:ext>
                </a:extLst>
              </p:cNvPr>
              <p:cNvSpPr txBox="1"/>
              <p:nvPr/>
            </p:nvSpPr>
            <p:spPr>
              <a:xfrm>
                <a:off x="1587835" y="5321858"/>
                <a:ext cx="444496" cy="595842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o-RO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charset="0"/>
                    <a:ea typeface="+mn-ea"/>
                  </a:rPr>
                  <a:t>e</a:t>
                </a:r>
                <a:endPara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</a:endParaRPr>
              </a:p>
            </p:txBody>
          </p: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7924052F-3E41-4D55-964F-5A3FE4878B6D}"/>
                  </a:ext>
                </a:extLst>
              </p:cNvPr>
              <p:cNvCxnSpPr>
                <a:stCxn id="53" idx="5"/>
                <a:endCxn id="54" idx="1"/>
              </p:cNvCxnSpPr>
              <p:nvPr/>
            </p:nvCxnSpPr>
            <p:spPr bwMode="auto">
              <a:xfrm>
                <a:off x="2367154" y="2893883"/>
                <a:ext cx="1514242" cy="1150885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 w="med" len="med"/>
                <a:tailEnd type="arrow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65205A4C-2613-473E-AD94-02252F086171}"/>
                  </a:ext>
                </a:extLst>
              </p:cNvPr>
              <p:cNvCxnSpPr>
                <a:stCxn id="55" idx="5"/>
                <a:endCxn id="57" idx="1"/>
              </p:cNvCxnSpPr>
              <p:nvPr/>
            </p:nvCxnSpPr>
            <p:spPr bwMode="auto">
              <a:xfrm>
                <a:off x="5689274" y="4191586"/>
                <a:ext cx="1606029" cy="1158172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 w="med" len="med"/>
                <a:tailEnd type="arrow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E9875C1A-3072-48D2-897F-C0EAD7FDCD27}"/>
                  </a:ext>
                </a:extLst>
              </p:cNvPr>
              <p:cNvSpPr txBox="1"/>
              <p:nvPr/>
            </p:nvSpPr>
            <p:spPr>
              <a:xfrm>
                <a:off x="8211271" y="3751549"/>
                <a:ext cx="897233" cy="830997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o-RO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charset="0"/>
                    <a:ea typeface="+mn-ea"/>
                  </a:rPr>
                  <a:t>Timp</a:t>
                </a:r>
              </a:p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o-RO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charset="0"/>
                    <a:ea typeface="+mn-ea"/>
                  </a:rPr>
                  <a:t>fizic</a:t>
                </a:r>
                <a:endPara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</a:endParaRP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3E4A28D1-C9F3-42EA-A015-37FD653637BD}"/>
                  </a:ext>
                </a:extLst>
              </p:cNvPr>
              <p:cNvSpPr txBox="1"/>
              <p:nvPr/>
            </p:nvSpPr>
            <p:spPr>
              <a:xfrm>
                <a:off x="427670" y="2195367"/>
                <a:ext cx="1482920" cy="595842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o-RO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charset="0"/>
                    <a:ea typeface="+mn-ea"/>
                  </a:rPr>
                  <a:t>(1, 0, 0)</a:t>
                </a:r>
                <a:endPara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</a:endParaRP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B3B10D9-2E94-4592-91E2-41B4C51DFA8A}"/>
                </a:ext>
              </a:extLst>
            </p:cNvPr>
            <p:cNvGrpSpPr/>
            <p:nvPr/>
          </p:nvGrpSpPr>
          <p:grpSpPr>
            <a:xfrm>
              <a:off x="5592439" y="2020778"/>
              <a:ext cx="5163045" cy="2170182"/>
              <a:chOff x="5592439" y="2020778"/>
              <a:chExt cx="5163045" cy="2170182"/>
            </a:xfrm>
          </p:grpSpPr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06D8A253-29B9-4AD0-99CA-9B010170F59F}"/>
                  </a:ext>
                </a:extLst>
              </p:cNvPr>
              <p:cNvSpPr txBox="1"/>
              <p:nvPr/>
            </p:nvSpPr>
            <p:spPr>
              <a:xfrm>
                <a:off x="6197042" y="2020778"/>
                <a:ext cx="995785" cy="400110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o-RO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charset="0"/>
                    <a:ea typeface="+mn-ea"/>
                  </a:rPr>
                  <a:t>(2, 0, 0)</a:t>
                </a:r>
                <a:endPara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A3F865B-280F-4AB6-9CA9-D11CAE86302D}"/>
                  </a:ext>
                </a:extLst>
              </p:cNvPr>
              <p:cNvSpPr txBox="1"/>
              <p:nvPr/>
            </p:nvSpPr>
            <p:spPr>
              <a:xfrm>
                <a:off x="7464647" y="2884874"/>
                <a:ext cx="995785" cy="400110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o-RO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charset="0"/>
                    <a:ea typeface="+mn-ea"/>
                  </a:rPr>
                  <a:t>(2, 1, 0)</a:t>
                </a:r>
                <a:endPara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</a:endParaRPr>
              </a:p>
            </p:txBody>
          </p: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360768C8-1148-46F0-AD62-3DD7BA221C98}"/>
                  </a:ext>
                </a:extLst>
              </p:cNvPr>
              <p:cNvSpPr txBox="1"/>
              <p:nvPr/>
            </p:nvSpPr>
            <p:spPr>
              <a:xfrm>
                <a:off x="8585633" y="2884874"/>
                <a:ext cx="995785" cy="400110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o-RO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charset="0"/>
                    <a:ea typeface="+mn-ea"/>
                  </a:rPr>
                  <a:t>(2, 2, 0)</a:t>
                </a:r>
                <a:endPara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A0C7B0D1-4D27-4A98-9134-4F36C9979399}"/>
                  </a:ext>
                </a:extLst>
              </p:cNvPr>
              <p:cNvSpPr txBox="1"/>
              <p:nvPr/>
            </p:nvSpPr>
            <p:spPr>
              <a:xfrm>
                <a:off x="5592439" y="3790850"/>
                <a:ext cx="995785" cy="400110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o-RO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charset="0"/>
                    <a:ea typeface="+mn-ea"/>
                  </a:rPr>
                  <a:t>(0, 0, 1)</a:t>
                </a:r>
                <a:endPara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</a:endParaRP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AD7DAB83-3225-4E99-8EC0-DACA8DF08857}"/>
                  </a:ext>
                </a:extLst>
              </p:cNvPr>
              <p:cNvSpPr txBox="1"/>
              <p:nvPr/>
            </p:nvSpPr>
            <p:spPr>
              <a:xfrm>
                <a:off x="9759699" y="3790850"/>
                <a:ext cx="995785" cy="400110"/>
              </a:xfrm>
              <a:prstGeom prst="rect">
                <a:avLst/>
              </a:prstGeom>
              <a:noFill/>
            </p:spPr>
            <p:txBody>
              <a:bodyPr wrap="none" rtlCol="0" anchor="ctr" anchorCtr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ro-RO" sz="20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charset="0"/>
                    <a:ea typeface="+mn-ea"/>
                  </a:rPr>
                  <a:t>(2, 2, 2)</a:t>
                </a:r>
                <a:endPara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6324726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9B2D58-9CBB-5A46-AB6D-BD71DDDDB8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4641" y="2186406"/>
            <a:ext cx="8515350" cy="458788"/>
          </a:xfrm>
        </p:spPr>
        <p:txBody>
          <a:bodyPr/>
          <a:lstStyle/>
          <a:p>
            <a:r>
              <a:rPr lang="pt-BR" dirty="0"/>
              <a:t>Aplica</a:t>
            </a:r>
            <a:r>
              <a:rPr lang="ro-RO" dirty="0"/>
              <a:t>ț</a:t>
            </a:r>
            <a:r>
              <a:rPr lang="pt-BR" dirty="0" err="1"/>
              <a:t>ie</a:t>
            </a:r>
            <a:r>
              <a:rPr lang="pt-BR" dirty="0"/>
              <a:t>: </a:t>
            </a:r>
            <a:r>
              <a:rPr lang="pt-BR" dirty="0" err="1"/>
              <a:t>Ordonare</a:t>
            </a:r>
            <a:r>
              <a:rPr lang="pt-BR" dirty="0"/>
              <a:t> </a:t>
            </a:r>
            <a:r>
              <a:rPr lang="pt-BR" dirty="0" err="1"/>
              <a:t>Cauzal</a:t>
            </a:r>
            <a:r>
              <a:rPr lang="ro-RO" dirty="0"/>
              <a:t>ă</a:t>
            </a:r>
            <a:r>
              <a:rPr lang="pt-BR" dirty="0"/>
              <a:t> </a:t>
            </a:r>
            <a:r>
              <a:rPr lang="pt-BR" dirty="0" err="1"/>
              <a:t>Multicast</a:t>
            </a:r>
            <a:r>
              <a:rPr lang="en-US" dirty="0"/>
              <a:t> 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134444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BDA194-9F67-42A9-A741-90A57162F9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Ordonare</a:t>
            </a:r>
            <a:r>
              <a:rPr lang="pt-BR" dirty="0"/>
              <a:t> Cauzal</a:t>
            </a:r>
            <a:r>
              <a:rPr lang="ro-RO" dirty="0"/>
              <a:t>ă</a:t>
            </a:r>
            <a:r>
              <a:rPr lang="pt-BR" dirty="0"/>
              <a:t> Multicast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2">
                <a:extLst>
                  <a:ext uri="{FF2B5EF4-FFF2-40B4-BE49-F238E27FC236}">
                    <a16:creationId xmlns:a16="http://schemas.microsoft.com/office/drawing/2014/main" id="{3416AC49-492E-412D-B4CF-DA49D0BCA17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500" y="1269097"/>
                <a:ext cx="8763000" cy="468312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Times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w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08585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42875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Times" charset="0"/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177165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2288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6860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1432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6004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 typeface="Times" charset="0"/>
                  <a:buChar char="•"/>
                  <a:tabLst/>
                  <a:defRPr/>
                </a:pPr>
                <a:r>
                  <a:rPr kumimoji="0" lang="pt-BR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Procesele unei colecţii P comunică între ele doar prin </a:t>
                </a:r>
                <a:r>
                  <a:rPr kumimoji="0" lang="pt-BR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mesaje cu difuzare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 </a:t>
                </a:r>
              </a:p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 typeface="Times" charset="0"/>
                  <a:buChar char="•"/>
                  <a:tabLst/>
                  <a:defRPr/>
                </a:pP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Se </a:t>
                </a:r>
                <a:r>
                  <a:rPr kumimoji="0" lang="en-US" sz="24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cere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24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ca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24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mesajele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ro-RO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să respecte </a:t>
                </a:r>
                <a:r>
                  <a:rPr kumimoji="0" lang="ro-RO" sz="24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dependenţa cauzală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</a:p>
              <a:p>
                <a:pPr marL="342900" marR="0" lvl="0" indent="-342900" algn="ctr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Tx/>
                  <a:buNone/>
                  <a:tabLst/>
                  <a:defRPr/>
                </a:pPr>
                <a:r>
                  <a:rPr kumimoji="0" lang="ro-RO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m </a:t>
                </a:r>
                <a:r>
                  <a:rPr kumimoji="0" lang="ro-RO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cs typeface="Times New Roman"/>
                  </a:rPr>
                  <a:t>→ </a:t>
                </a:r>
                <a:r>
                  <a:rPr kumimoji="0" lang="pt-BR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m' </a:t>
                </a:r>
                <a14:m>
                  <m:oMath xmlns:m="http://schemas.openxmlformats.org/officeDocument/2006/math">
                    <m:r>
                      <a:rPr kumimoji="0" lang="pt-BR" sz="24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Cambria Math"/>
                      </a:rPr>
                      <m:t>⇒</m:t>
                    </m:r>
                  </m:oMath>
                </a14:m>
                <a:r>
                  <a:rPr kumimoji="0" lang="ro-RO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pt-BR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livrarep (m)</a:t>
                </a:r>
                <a:r>
                  <a:rPr kumimoji="0" lang="ro-RO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ro-RO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cs typeface="Times New Roman"/>
                  </a:rPr>
                  <a:t>→ </a:t>
                </a:r>
                <a:r>
                  <a:rPr kumimoji="0" lang="pt-BR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livrarep (m')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 </a:t>
                </a:r>
              </a:p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Tx/>
                  <a:buNone/>
                  <a:tabLst/>
                  <a:defRPr/>
                </a:pPr>
                <a:r>
                  <a:rPr kumimoji="0" lang="ro-RO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Protocolul </a:t>
                </a:r>
                <a:r>
                  <a:rPr kumimoji="0" lang="en-US" sz="2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</a:rPr>
                  <a:t>(</a:t>
                </a:r>
                <a:r>
                  <a:rPr kumimoji="0" lang="ro-RO" sz="2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</a:rPr>
                  <a:t>vectori de timp</a:t>
                </a:r>
                <a:r>
                  <a:rPr kumimoji="0" lang="en-US" sz="2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</a:rPr>
                  <a:t>)</a:t>
                </a:r>
                <a:r>
                  <a:rPr kumimoji="0" lang="en-US" sz="24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:</a:t>
                </a:r>
                <a:r>
                  <a:rPr kumimoji="0" lang="ro-RO" sz="24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endParaRPr kumimoji="0" lang="en-US" sz="24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06157"/>
                  </a:buClr>
                  <a:buSzTx/>
                  <a:buFont typeface="Wingdings" pitchFamily="2" charset="2"/>
                  <a:buChar char="w"/>
                  <a:tabLst/>
                  <a:defRPr/>
                </a:pP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fiecare proces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o-RO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ro-RO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0" lang="ro-RO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0" lang="ro-RO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=(</m:t>
                    </m:r>
                    <m:r>
                      <a:rPr kumimoji="0" lang="ro-RO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0" lang="ro-RO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=1..</m:t>
                    </m:r>
                    <m:r>
                      <a:rPr kumimoji="0" lang="ro-RO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0" lang="ro-RO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are asociat un vector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o-RO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ro-RO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0" lang="ro-RO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0" lang="ro-RO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[1..</m:t>
                    </m:r>
                    <m:r>
                      <a:rPr kumimoji="0" lang="ro-RO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𝑛</m:t>
                    </m:r>
                    <m:r>
                      <a:rPr kumimoji="0" lang="ro-RO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, cu toate elementele iniţial 0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06157"/>
                  </a:buClr>
                  <a:buSzTx/>
                  <a:buFont typeface="Wingdings" pitchFamily="2" charset="2"/>
                  <a:buChar char="w"/>
                  <a:tabLst/>
                  <a:defRPr/>
                </a:pPr>
                <a:r>
                  <a:rPr kumimoji="0" lang="ro-RO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se numara doar operatiile de </a:t>
                </a:r>
                <a:r>
                  <a:rPr kumimoji="0" lang="ro-RO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transmitere </a:t>
                </a:r>
                <a:r>
                  <a:rPr kumimoji="0" lang="ro-RO" alt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de mesaje</a:t>
                </a:r>
                <a:endParaRPr kumimoji="0" lang="pt-BR" sz="20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06157"/>
                  </a:buClr>
                  <a:buSzTx/>
                  <a:buFont typeface="Wingdings" pitchFamily="2" charset="2"/>
                  <a:buChar char="w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ro-RO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ro-RO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0" lang="ro-RO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kumimoji="0" lang="ro-RO" sz="20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[</m:t>
                    </m:r>
                    <m:r>
                      <a:rPr kumimoji="0" lang="ro-RO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𝑖</m:t>
                    </m:r>
                    <m:r>
                      <a:rPr kumimoji="0" lang="ro-RO" sz="20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, </a:t>
                </a:r>
                <a:r>
                  <a:rPr kumimoji="0" lang="pt-B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este nr ev. </a:t>
                </a:r>
                <a:r>
                  <a:rPr kumimoji="0" lang="pt-B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transmitere </a:t>
                </a:r>
                <a:r>
                  <a:rPr kumimoji="0" lang="pt-B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de mesaje produse de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o-RO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ro-RO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0" lang="ro-RO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pt-B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;</a:t>
                </a:r>
                <a:endParaRPr kumimoji="0" lang="pt-BR" sz="20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06157"/>
                  </a:buClr>
                  <a:buSzTx/>
                  <a:buFont typeface="Wingdings" pitchFamily="2" charset="2"/>
                  <a:buChar char="w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ro-RO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ro-RO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0" lang="ro-RO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0" lang="ro-RO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ro-RO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𝑗</m:t>
                        </m:r>
                      </m:e>
                    </m:d>
                  </m:oMath>
                </a14:m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pt-B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este nr ev. transmitere de mesaje </a:t>
                </a: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despre care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o-RO" sz="20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ro-RO" sz="2000" b="1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kumimoji="0" lang="ro-RO" sz="2000" b="1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kumimoji="0" lang="pt-BR" sz="20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ştie </a:t>
                </a: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(a aflat) că au avut loc 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o-RO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ro-RO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0" lang="ro-RO" sz="20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kumimoji="0" lang="pt-B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.</a:t>
                </a:r>
              </a:p>
              <a:p>
                <a:pPr marL="742950" marR="0" lvl="1" indent="-28575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06157"/>
                  </a:buClr>
                  <a:buSzTx/>
                  <a:buFont typeface="Wingdings" pitchFamily="2" charset="2"/>
                  <a:buChar char="w"/>
                  <a:tabLst/>
                  <a:defRPr/>
                </a:pPr>
                <a:r>
                  <a:rPr kumimoji="0" lang="pt-B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Procesul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o-RO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ro-RO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0" lang="ro-RO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pt-B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actualizeaz</a:t>
                </a: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o-RO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ro-RO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0" lang="ro-RO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pt-B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la fiecare eveniment de trimitere sau recep</a:t>
                </a:r>
                <a:r>
                  <a:rPr kumimoji="0" lang="ro-RO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ţ</a:t>
                </a:r>
                <a:r>
                  <a:rPr kumimoji="0" lang="pt-B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ie de mesaj din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o-RO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ro-RO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0" lang="ro-RO" sz="20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0" lang="pt-BR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. 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5" name="Rectangle 2">
                <a:extLst>
                  <a:ext uri="{FF2B5EF4-FFF2-40B4-BE49-F238E27FC236}">
                    <a16:creationId xmlns:a16="http://schemas.microsoft.com/office/drawing/2014/main" id="{3416AC49-492E-412D-B4CF-DA49D0BCA17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500" y="1269097"/>
                <a:ext cx="8763000" cy="4683125"/>
              </a:xfrm>
              <a:prstGeom prst="rect">
                <a:avLst/>
              </a:prstGeom>
              <a:blipFill>
                <a:blip r:embed="rId2"/>
                <a:stretch>
                  <a:fillRect l="-1013" t="-811" r="-724" b="-7027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905319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F2BD6-7F68-4B80-8386-4E3BB85CC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Ordonare</a:t>
            </a:r>
            <a:r>
              <a:rPr lang="pt-BR" dirty="0"/>
              <a:t> Cauzal</a:t>
            </a:r>
            <a:r>
              <a:rPr lang="ro-RO" dirty="0"/>
              <a:t>ă</a:t>
            </a:r>
            <a:r>
              <a:rPr lang="pt-BR" dirty="0"/>
              <a:t> Multicast</a:t>
            </a:r>
            <a:r>
              <a:rPr lang="ro-RO" dirty="0"/>
              <a:t> (2)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2">
                <a:extLst>
                  <a:ext uri="{FF2B5EF4-FFF2-40B4-BE49-F238E27FC236}">
                    <a16:creationId xmlns:a16="http://schemas.microsoft.com/office/drawing/2014/main" id="{811956A4-5553-4B87-88A0-053009647898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500" y="1268413"/>
                <a:ext cx="8763000" cy="49672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Times" charset="0"/>
                  <a:buChar char="•"/>
                  <a:defRPr sz="3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Wingdings" pitchFamily="2" charset="2"/>
                  <a:buChar char="w"/>
                  <a:defRPr sz="2800">
                    <a:solidFill>
                      <a:schemeClr val="tx1"/>
                    </a:solidFill>
                    <a:latin typeface="+mn-lt"/>
                  </a:defRPr>
                </a:lvl2pPr>
                <a:lvl3pPr marL="108585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1"/>
                  </a:buClr>
                  <a:buFont typeface="Wingdings" pitchFamily="2" charset="2"/>
                  <a:buChar char="§"/>
                  <a:defRPr sz="2400">
                    <a:solidFill>
                      <a:schemeClr val="tx1"/>
                    </a:solidFill>
                    <a:latin typeface="+mn-lt"/>
                  </a:defRPr>
                </a:lvl3pPr>
                <a:lvl4pPr marL="142875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accent2"/>
                  </a:buClr>
                  <a:buFont typeface="Times" charset="0"/>
                  <a:buChar char="•"/>
                  <a:defRPr sz="2000">
                    <a:solidFill>
                      <a:schemeClr val="tx1"/>
                    </a:solidFill>
                    <a:latin typeface="+mn-lt"/>
                  </a:defRPr>
                </a:lvl4pPr>
                <a:lvl5pPr marL="1771650" indent="-228600" algn="l" rtl="0" eaLnBrk="0" fontAlgn="base" hangingPunct="0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5pPr>
                <a:lvl6pPr marL="22288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6pPr>
                <a:lvl7pPr marL="26860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7pPr>
                <a:lvl8pPr marL="31432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8pPr>
                <a:lvl9pPr marL="3600450" indent="-228600" algn="l" rtl="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tx2"/>
                  </a:buClr>
                  <a:buFont typeface="Wingdings" pitchFamily="2" charset="2"/>
                  <a:buChar char="§"/>
                  <a:defRPr sz="2000">
                    <a:solidFill>
                      <a:schemeClr val="tx1"/>
                    </a:solidFill>
                    <a:latin typeface="+mn-lt"/>
                  </a:defRPr>
                </a:lvl9pPr>
              </a:lstStyle>
              <a:p>
                <a:pPr marL="342900" marR="0" lvl="0" indent="-342900" algn="l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 typeface="Times" charset="0"/>
                  <a:buChar char="•"/>
                  <a:tabLst/>
                  <a:defRPr/>
                </a:pP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C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â</a:t>
                </a: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pt-BR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ro-RO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0" lang="ro-RO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𝑆</m:t>
                        </m:r>
                      </m:sub>
                    </m:sSub>
                  </m:oMath>
                </a14:m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pt-BR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transmite</a:t>
                </a: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mesajul </a:t>
                </a:r>
                <a:r>
                  <a:rPr kumimoji="0" lang="pt-BR" sz="1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m</a:t>
                </a: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:</a:t>
                </a:r>
                <a:endParaRPr kumimoji="0" lang="pt-B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06157"/>
                  </a:buClr>
                  <a:buSzTx/>
                  <a:buFont typeface="Wingdings" pitchFamily="2" charset="2"/>
                  <a:buChar char="w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pt-BR" sz="18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ro-RO" sz="18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kumimoji="0" lang="ro-RO" sz="18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𝑺</m:t>
                        </m:r>
                      </m:sub>
                    </m:sSub>
                    <m:r>
                      <a:rPr kumimoji="0" lang="ro-RO" sz="18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pt-BR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incrementeaz</a:t>
                </a:r>
                <a:r>
                  <a:rPr kumimoji="0" lang="ro-RO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o-RO" sz="18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ro-RO" sz="18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kumimoji="0" lang="ro-RO" sz="18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𝑺</m:t>
                        </m:r>
                      </m:sub>
                    </m:sSub>
                    <m:r>
                      <a:rPr kumimoji="0" lang="ro-RO" sz="18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[</m:t>
                    </m:r>
                    <m:r>
                      <a:rPr kumimoji="0" lang="ro-RO" sz="18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𝒔</m:t>
                    </m:r>
                    <m:r>
                      <a:rPr kumimoji="0" lang="ro-RO" sz="18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kumimoji="0" lang="pt-BR" sz="1800" b="1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06157"/>
                  </a:buClr>
                  <a:buSzTx/>
                  <a:buFont typeface="Wingdings" pitchFamily="2" charset="2"/>
                  <a:buChar char="w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pt-BR" sz="1800" b="1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ro-RO" sz="1800" b="1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𝑷</m:t>
                        </m:r>
                      </m:e>
                      <m:sub>
                        <m:r>
                          <a:rPr kumimoji="0" lang="ro-RO" sz="1800" b="1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𝑺</m:t>
                        </m:r>
                      </m:sub>
                    </m:sSub>
                    <m:r>
                      <a:rPr kumimoji="0" lang="ro-RO" sz="1800" b="1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pt-BR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adaugă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pt-BR" sz="18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ro-RO" sz="18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kumimoji="0" lang="ro-RO" sz="18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  <m:r>
                      <a:rPr kumimoji="0" lang="ro-RO" sz="18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pt-BR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la </a:t>
                </a:r>
                <a:r>
                  <a:rPr kumimoji="0" lang="pt-BR" sz="18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m</a:t>
                </a:r>
                <a:r>
                  <a:rPr kumimoji="0" lang="pt-BR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ca vector de amprente de timp curent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pt-BR" sz="18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ro-RO" sz="18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𝒗𝒕</m:t>
                        </m:r>
                      </m:e>
                      <m:sub>
                        <m:r>
                          <a:rPr kumimoji="0" lang="ro-RO" sz="18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</m:oMath>
                </a14:m>
                <a:endParaRPr kumimoji="0" lang="pt-BR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F06157"/>
                  </a:solidFill>
                  <a:effectLst/>
                  <a:uLnTx/>
                  <a:uFillTx/>
                </a:endParaRPr>
              </a:p>
              <a:p>
                <a:pPr marL="1085850" marR="0" lvl="2" indent="-228600" algn="l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 typeface="Wingdings" pitchFamily="2" charset="2"/>
                  <a:buChar char="§"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Obs</a:t>
                </a:r>
                <a:r>
                  <a:rPr kumimoji="0" lang="ro-RO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: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 Pentru </a:t>
                </a:r>
                <a:r>
                  <a:rPr kumimoji="0" lang="en-US" sz="18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ordonare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18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cauzal</a:t>
                </a:r>
                <a:r>
                  <a:rPr kumimoji="0" lang="ro-RO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ă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, incrementarea </a:t>
                </a:r>
                <a:r>
                  <a:rPr kumimoji="0" lang="en-US" sz="18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lui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ro-RO" sz="18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kumimoji="0" lang="ro-RO" sz="18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  <m:r>
                      <a:rPr kumimoji="0" lang="ro-RO" sz="18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[</m:t>
                    </m:r>
                    <m:r>
                      <a:rPr kumimoji="0" lang="ro-RO" sz="18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𝒔</m:t>
                    </m:r>
                    <m:r>
                      <a:rPr kumimoji="0" lang="ro-RO" sz="18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 se face doar la </a:t>
                </a:r>
                <a:r>
                  <a:rPr kumimoji="0" lang="en-US" sz="18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transmitere</a:t>
                </a:r>
                <a:r>
                  <a:rPr kumimoji="0" lang="ro-RO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a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F06157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de mesaje de c</a:t>
                </a:r>
                <a:r>
                  <a:rPr kumimoji="0" lang="ro-RO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ă</a:t>
                </a:r>
                <a:r>
                  <a:rPr kumimoji="0" lang="en-US" sz="1800" b="1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tre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 s</a:t>
                </a:r>
                <a:endParaRPr kumimoji="0" lang="pt-BR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</a:endParaRPr>
              </a:p>
              <a:p>
                <a:pPr marL="1085850" marR="0" lvl="2" indent="-228600" algn="l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 typeface="Wingdings" pitchFamily="2" charset="2"/>
                  <a:buChar char="§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pt-BR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ro-RO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𝑣𝑡</m:t>
                        </m:r>
                      </m:e>
                      <m:sub>
                        <m:r>
                          <a:rPr kumimoji="0" lang="ro-RO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spune receptorului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câte evenimente (din alte procese) au precedat </a:t>
                </a:r>
                <a:r>
                  <a:rPr kumimoji="0" lang="pt-BR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m</a:t>
                </a: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şi ar putea influenţa cauzal pe </a:t>
                </a:r>
                <a:r>
                  <a:rPr kumimoji="0" lang="pt-BR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m</a:t>
                </a: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.</a:t>
                </a:r>
                <a:endParaRPr kumimoji="0" lang="ro-RO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1085850" marR="0" lvl="2" indent="-228600" algn="l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 typeface="Wingdings" pitchFamily="2" charset="2"/>
                  <a:buChar char="§"/>
                  <a:tabLst/>
                  <a:defRPr/>
                </a:pPr>
                <a:endParaRPr kumimoji="0" lang="pt-B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342900" marR="0" lvl="0" indent="-342900" algn="l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 typeface="Times" charset="0"/>
                  <a:buChar char="•"/>
                  <a:tabLst/>
                  <a:defRPr/>
                </a:pP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C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â</a:t>
                </a: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pt-BR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ro-RO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b>
                        <m:r>
                          <a:rPr kumimoji="0" lang="ro-RO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</m:oMath>
                </a14:m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pt-BR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prime</a:t>
                </a:r>
                <a:r>
                  <a:rPr kumimoji="0" lang="ro-RO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ş</a:t>
                </a:r>
                <a:r>
                  <a:rPr kumimoji="0" lang="pt-BR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te</a:t>
                </a: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mesajul </a:t>
                </a:r>
                <a:r>
                  <a:rPr kumimoji="0" lang="pt-BR" sz="1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m</a:t>
                </a: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împreună cu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pt-BR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ro-RO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𝑣𝑡</m:t>
                        </m:r>
                      </m:e>
                      <m:sub>
                        <m:r>
                          <a:rPr kumimoji="0" lang="ro-RO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, mesajul este păstrat într-o coadă de </a:t>
                </a:r>
                <a:r>
                  <a:rPr kumimoji="0" lang="pt-BR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întârziere</a:t>
                </a: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şi este </a:t>
                </a:r>
                <a:r>
                  <a:rPr kumimoji="0" lang="pt-BR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livrat</a:t>
                </a: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doar dacă:</a:t>
                </a:r>
                <a:endParaRPr kumimoji="0" lang="pt-B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06157"/>
                  </a:buClr>
                  <a:buSzTx/>
                  <a:buFont typeface="Wingdings" pitchFamily="2" charset="2"/>
                  <a:buChar char="w"/>
                  <a:tabLst/>
                  <a:defRPr/>
                </a:pPr>
                <a:r>
                  <a:rPr kumimoji="0" lang="ro-RO" sz="1800" b="1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ro-RO" sz="18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𝒗𝒕</m:t>
                        </m:r>
                      </m:e>
                      <m:sub>
                        <m:r>
                          <a:rPr kumimoji="0" lang="ro-RO" sz="1800" b="1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𝒔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0" lang="ro-RO" sz="18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ro-RO" sz="18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kumimoji="0" lang="ro-RO" sz="18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 </m:t>
                    </m:r>
                    <m:sSub>
                      <m:sSubPr>
                        <m:ctrlPr>
                          <a:rPr kumimoji="0" lang="ro-RO" sz="18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ro-RO" sz="18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kumimoji="0" lang="ro-RO" sz="18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0" lang="ro-RO" sz="18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ro-RO" sz="18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𝒔</m:t>
                        </m:r>
                      </m:e>
                    </m:d>
                    <m:r>
                      <a:rPr kumimoji="0" lang="ro-RO" sz="18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+</m:t>
                    </m:r>
                    <m:r>
                      <a:rPr kumimoji="0" lang="ro-RO" sz="18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(acest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a</a:t>
                </a: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 este urm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ă</a:t>
                </a: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torul 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timestamp 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pe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 care 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d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ro-RO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î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l a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ș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teapt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ă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 de la 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s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)</a:t>
                </a:r>
              </a:p>
              <a:p>
                <a:pPr marL="742950" marR="0" lvl="1" indent="-285750" algn="l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06157"/>
                  </a:buClr>
                  <a:buSzTx/>
                  <a:buFont typeface="Wingdings" pitchFamily="2" charset="2"/>
                  <a:buChar char="w"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1800" b="1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ro-RO" sz="1800" b="1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𝒗𝒕</m:t>
                        </m:r>
                      </m:e>
                      <m:sub>
                        <m:r>
                          <a:rPr kumimoji="0" lang="ro-RO" sz="18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𝒎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0" lang="ro-RO" sz="1800" b="1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ro-RO" sz="18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kumimoji="0" lang="ro-RO" sz="18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≤</m:t>
                    </m:r>
                    <m:r>
                      <a:rPr kumimoji="0" lang="ro-RO" sz="1800" b="1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kumimoji="0" lang="ro-RO" sz="1800" b="1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ro-RO" sz="1800" b="1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kumimoji="0" lang="ro-RO" sz="1800" b="1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0" lang="ro-RO" sz="1800" b="1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ro-RO" sz="18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kumimoji="0" lang="ro-RO" sz="18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ro-RO" sz="18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𝒑𝒆𝒏𝒕𝒓𝒖</m:t>
                    </m:r>
                    <m:r>
                      <a:rPr kumimoji="0" lang="ro-RO" sz="18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ro-RO" sz="18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𝒌</m:t>
                    </m:r>
                    <m:r>
                      <a:rPr kumimoji="0" lang="ro-RO" sz="18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&lt;&gt;</m:t>
                    </m:r>
                    <m:r>
                      <a:rPr kumimoji="0" lang="ro-RO" sz="18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𝒔</m:t>
                    </m:r>
                  </m:oMath>
                </a14:m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(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d 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a v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ă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zut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toate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mesajele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ce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 au 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fost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 v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ă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zute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 de 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s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 la 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momentul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 c</a:t>
                </a:r>
                <a:r>
                  <a:rPr kumimoji="0" lang="ro-RO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â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nd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 a 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trimis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mesajul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 </a:t>
                </a: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m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</a:rPr>
                  <a:t>)</a:t>
                </a:r>
                <a:endParaRPr kumimoji="0" lang="pt-B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</a:endParaRPr>
              </a:p>
              <a:p>
                <a:pPr marL="342900" marR="0" lvl="0" indent="-342900" algn="l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Tx/>
                  <a:buNone/>
                  <a:tabLst/>
                  <a:defRPr/>
                </a:pPr>
                <a:endParaRPr kumimoji="0" lang="pt-BR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342900" marR="0" lvl="0" indent="-342900" algn="l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3568C7"/>
                  </a:buClr>
                  <a:buSzTx/>
                  <a:buFont typeface="Times" charset="0"/>
                  <a:buChar char="•"/>
                  <a:tabLst/>
                  <a:defRPr/>
                </a:pP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Când mesajul este livrat,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pt-BR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ro-RO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kumimoji="0" lang="ro-RO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𝑑</m:t>
                        </m:r>
                      </m:sub>
                    </m:sSub>
                    <m:r>
                      <a:rPr kumimoji="0" lang="ro-RO" sz="1800" b="0" i="0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este actualizat conform regulilor vectorilor de timp:</a:t>
                </a:r>
                <a:endParaRPr kumimoji="0" lang="pt-BR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742950" marR="0" lvl="1" indent="-285750" algn="l" defTabSz="914400" rtl="0" eaLnBrk="1" fontAlgn="base" latinLnBrk="0" hangingPunct="1">
                  <a:lnSpc>
                    <a:spcPct val="9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F06157"/>
                  </a:buClr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pt-BR" sz="18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0" lang="ro-RO" sz="18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𝑽</m:t>
                        </m:r>
                      </m:e>
                      <m:sub>
                        <m:r>
                          <a:rPr kumimoji="0" lang="ro-RO" sz="18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𝒅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0" lang="ro-RO" sz="18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kumimoji="0" lang="ro-RO" sz="18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𝒌</m:t>
                        </m:r>
                      </m:e>
                    </m:d>
                    <m:r>
                      <a:rPr kumimoji="0" lang="ro-RO" sz="18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ro-RO" sz="18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𝒎𝒂𝒙</m:t>
                    </m:r>
                    <m:d>
                      <m:dPr>
                        <m:begChr m:val="{"/>
                        <m:endChr m:val="}"/>
                        <m:ctrlPr>
                          <a:rPr kumimoji="0" lang="ro-RO" sz="18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0" lang="ro-RO" sz="18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ro-RO" sz="18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𝑽</m:t>
                            </m:r>
                          </m:e>
                          <m:sub>
                            <m:r>
                              <a:rPr kumimoji="0" lang="ro-RO" sz="18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𝒅</m:t>
                            </m:r>
                          </m:sub>
                        </m:sSub>
                        <m:d>
                          <m:dPr>
                            <m:begChr m:val="["/>
                            <m:endChr m:val="]"/>
                            <m:ctrlPr>
                              <a:rPr kumimoji="0" lang="ro-RO" sz="18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kumimoji="0" lang="ro-RO" sz="18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𝒌</m:t>
                            </m:r>
                          </m:e>
                        </m:d>
                        <m:r>
                          <a:rPr kumimoji="0" lang="ro-RO" sz="18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,  </m:t>
                        </m:r>
                        <m:sSub>
                          <m:sSubPr>
                            <m:ctrlPr>
                              <a:rPr kumimoji="0" lang="ro-RO" sz="18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0" lang="ro-RO" sz="18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𝒗𝒕</m:t>
                            </m:r>
                          </m:e>
                          <m:sub>
                            <m:r>
                              <a:rPr kumimoji="0" lang="ro-RO" sz="18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</a:rPr>
                              <m:t>𝒎</m:t>
                            </m:r>
                          </m:sub>
                        </m:sSub>
                        <m:r>
                          <a:rPr kumimoji="0" lang="ro-RO" sz="18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a:rPr kumimoji="0" lang="ro-RO" sz="18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𝒌</m:t>
                        </m:r>
                        <m:r>
                          <a:rPr kumimoji="0" lang="ro-RO" sz="1800" b="1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]</m:t>
                        </m:r>
                      </m:e>
                    </m:d>
                    <m:r>
                      <a:rPr kumimoji="0" lang="ro-RO" sz="18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kumimoji="0" lang="pt-BR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pentru fiecare</a:t>
                </a:r>
                <a:r>
                  <a:rPr kumimoji="0" lang="ro-RO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</a:t>
                </a:r>
                <a14:m>
                  <m:oMath xmlns:m="http://schemas.openxmlformats.org/officeDocument/2006/math">
                    <m:r>
                      <a:rPr kumimoji="0" lang="ro-RO" sz="18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𝒌</m:t>
                    </m:r>
                    <m:r>
                      <a:rPr kumimoji="0" lang="ro-RO" sz="18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=</m:t>
                    </m:r>
                    <m:r>
                      <a:rPr kumimoji="0" lang="ro-RO" sz="18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𝟏</m:t>
                    </m:r>
                    <m:r>
                      <a:rPr kumimoji="0" lang="ro-RO" sz="18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,</m:t>
                    </m:r>
                    <m:r>
                      <a:rPr kumimoji="0" lang="ro-RO" sz="1800" b="1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𝒏</m:t>
                    </m:r>
                  </m:oMath>
                </a14:m>
                <a:r>
                  <a:rPr kumimoji="0" lang="pt-BR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.</a:t>
                </a:r>
                <a:endParaRPr kumimoji="0" lang="en-US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5" name="Rectangle 2">
                <a:extLst>
                  <a:ext uri="{FF2B5EF4-FFF2-40B4-BE49-F238E27FC236}">
                    <a16:creationId xmlns:a16="http://schemas.microsoft.com/office/drawing/2014/main" id="{811956A4-5553-4B87-88A0-05300964789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500" y="1268413"/>
                <a:ext cx="8763000" cy="4967287"/>
              </a:xfrm>
              <a:prstGeom prst="rect">
                <a:avLst/>
              </a:prstGeom>
              <a:blipFill>
                <a:blip r:embed="rId3"/>
                <a:stretch>
                  <a:fillRect l="-289" t="-1276" r="-434" b="-255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69322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14981F-5051-4E6D-BE37-F7B02F5CF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Ordonare</a:t>
            </a:r>
            <a:r>
              <a:rPr lang="pt-BR" dirty="0"/>
              <a:t> Cauzal</a:t>
            </a:r>
            <a:r>
              <a:rPr lang="ro-RO" dirty="0"/>
              <a:t>ă</a:t>
            </a:r>
            <a:r>
              <a:rPr lang="pt-BR" dirty="0"/>
              <a:t> Multicast</a:t>
            </a:r>
            <a:r>
              <a:rPr lang="ro-RO" dirty="0"/>
              <a:t> (3)</a:t>
            </a:r>
            <a:r>
              <a:rPr lang="en-US" dirty="0"/>
              <a:t> 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1" name="Text Box 3">
                <a:extLst>
                  <a:ext uri="{FF2B5EF4-FFF2-40B4-BE49-F238E27FC236}">
                    <a16:creationId xmlns:a16="http://schemas.microsoft.com/office/drawing/2014/main" id="{27303EEB-7C5F-4382-A9ED-5273F80F816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0500" y="3907641"/>
                <a:ext cx="8763000" cy="258603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2400">
                    <a:solidFill>
                      <a:schemeClr val="tx1"/>
                    </a:solidFill>
                    <a:latin typeface="Times" charset="0"/>
                  </a:defRPr>
                </a:lvl1pPr>
                <a:lvl2pPr>
                  <a:defRPr sz="2400">
                    <a:solidFill>
                      <a:schemeClr val="tx1"/>
                    </a:solidFill>
                    <a:latin typeface="Times" charset="0"/>
                  </a:defRPr>
                </a:lvl2pPr>
                <a:lvl3pPr marL="1143000" indent="-228600">
                  <a:defRPr sz="2400">
                    <a:solidFill>
                      <a:schemeClr val="tx1"/>
                    </a:solidFill>
                    <a:latin typeface="Times" charset="0"/>
                  </a:defRPr>
                </a:lvl3pPr>
                <a:lvl4pPr marL="1600200" indent="-228600">
                  <a:defRPr sz="2400">
                    <a:solidFill>
                      <a:schemeClr val="tx1"/>
                    </a:solidFill>
                    <a:latin typeface="Times" charset="0"/>
                  </a:defRPr>
                </a:lvl4pPr>
                <a:lvl5pPr marL="2057400" indent="-228600">
                  <a:defRPr sz="2400">
                    <a:solidFill>
                      <a:schemeClr val="tx1"/>
                    </a:solidFill>
                    <a:latin typeface="Time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" charset="0"/>
                  </a:defRPr>
                </a:lvl9pPr>
              </a:lstStyle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+mn-ea"/>
                  </a:rPr>
                  <a:t>Alte acţiuni ale protocolului la livrarea mesajelor:</a:t>
                </a: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822CD"/>
                  </a:buClr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n-lt"/>
                    <a:ea typeface="+mn-ea"/>
                  </a:rPr>
                  <a:t>dacă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pt-BR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ro-RO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𝑣𝑡</m:t>
                        </m:r>
                      </m:e>
                      <m:sub>
                        <m:r>
                          <a:rPr kumimoji="0" lang="ro-RO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𝑚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0" lang="ro-RO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kumimoji="0" lang="ro-RO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𝑘</m:t>
                        </m:r>
                      </m:e>
                    </m:d>
                    <m:r>
                      <a:rPr kumimoji="0" lang="ro-RO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&gt; </m:t>
                    </m:r>
                    <m:sSub>
                      <m:sSubPr>
                        <m:ctrlPr>
                          <a:rPr kumimoji="0" lang="ro-RO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ro-RO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𝑉</m:t>
                        </m:r>
                      </m:e>
                      <m:sub>
                        <m:r>
                          <a:rPr kumimoji="0" lang="ro-RO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𝑑</m:t>
                        </m:r>
                      </m:sub>
                    </m:sSub>
                    <m:r>
                      <a:rPr kumimoji="0" lang="ro-RO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[</m:t>
                    </m:r>
                    <m:r>
                      <a:rPr kumimoji="0" lang="ro-RO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𝑘</m:t>
                    </m:r>
                    <m:r>
                      <a:rPr kumimoji="0" lang="ro-RO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]</m:t>
                    </m:r>
                  </m:oMath>
                </a14:m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n-lt"/>
                    <a:ea typeface="+mn-ea"/>
                  </a:rPr>
                  <a:t> pentru un oarecare k atunci se întârzie </a:t>
                </a:r>
                <a:r>
                  <a:rPr kumimoji="0" lang="pt-BR" sz="1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n-lt"/>
                    <a:ea typeface="+mn-ea"/>
                  </a:rPr>
                  <a:t>m</a:t>
                </a:r>
              </a:p>
              <a:p>
                <a:pPr marL="0" marR="0" lvl="1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ro-RO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ro-RO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𝑃</m:t>
                        </m:r>
                      </m:e>
                      <m:sub>
                        <m:r>
                          <a:rPr kumimoji="0" lang="ro-RO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𝑆</m:t>
                        </m:r>
                      </m:sub>
                    </m:sSub>
                  </m:oMath>
                </a14:m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+mn-ea"/>
                  </a:rPr>
                  <a:t> a primit mesaje de care mesajul curent poate fi cauzal dependent, dar pe care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o-RO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ro-RO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𝑃</m:t>
                        </m:r>
                      </m:e>
                      <m:sub>
                        <m:r>
                          <a:rPr kumimoji="0" lang="ro-RO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𝑑</m:t>
                        </m:r>
                      </m:sub>
                    </m:sSub>
                    <m:r>
                      <a:rPr kumimoji="0" lang="ro-RO" sz="18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</m:oMath>
                </a14:m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+mn-ea"/>
                  </a:rPr>
                  <a:t>încă nu le-a primit;</a:t>
                </a: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822CD"/>
                  </a:buClr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n-lt"/>
                    <a:ea typeface="+mn-ea"/>
                  </a:rPr>
                  <a:t>dacă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pt-BR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ro-RO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𝑣𝑡</m:t>
                        </m:r>
                      </m:e>
                      <m:sub>
                        <m:r>
                          <a:rPr kumimoji="0" lang="ro-RO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𝑚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0" lang="ro-RO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kumimoji="0" lang="ro-RO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𝑠</m:t>
                        </m:r>
                      </m:e>
                    </m:d>
                    <m:r>
                      <a:rPr kumimoji="0" lang="ro-RO" sz="18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&gt; </m:t>
                    </m:r>
                    <m:sSub>
                      <m:sSubPr>
                        <m:ctrlPr>
                          <a:rPr kumimoji="0" lang="ro-RO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ro-RO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𝑉</m:t>
                        </m:r>
                      </m:e>
                      <m:sub>
                        <m:r>
                          <a:rPr kumimoji="0" lang="ro-RO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𝑑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0" lang="ro-RO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kumimoji="0" lang="ro-RO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𝑠</m:t>
                        </m:r>
                      </m:e>
                    </m:d>
                    <m:r>
                      <a:rPr kumimoji="0" lang="ro-RO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+1</m:t>
                    </m:r>
                    <m:r>
                      <a:rPr kumimoji="0" lang="ro-RO" sz="18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</m:oMath>
                </a14:m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n-lt"/>
                    <a:ea typeface="+mn-ea"/>
                  </a:rPr>
                  <a:t>atunci se întârzie </a:t>
                </a:r>
                <a:r>
                  <a:rPr kumimoji="0" lang="pt-BR" sz="1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n-lt"/>
                    <a:ea typeface="+mn-ea"/>
                  </a:rPr>
                  <a:t>m</a:t>
                </a:r>
              </a:p>
              <a:p>
                <a:pPr marL="0" marR="0" lvl="1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+mn-ea"/>
                  </a:rPr>
                  <a:t>mai sunt mesaje de la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o-RO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ro-RO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𝑃</m:t>
                        </m:r>
                      </m:e>
                      <m:sub>
                        <m:r>
                          <a:rPr kumimoji="0" lang="ro-RO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𝑆</m:t>
                        </m:r>
                      </m:sub>
                    </m:sSub>
                    <m:r>
                      <a:rPr kumimoji="0" lang="ro-RO" sz="18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</m:oMath>
                </a14:m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+mn-ea"/>
                  </a:rPr>
                  <a:t> pe care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ro-RO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ro-RO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𝑃</m:t>
                        </m:r>
                      </m:e>
                      <m:sub>
                        <m:r>
                          <a:rPr kumimoji="0" lang="ro-RO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𝑠</m:t>
                        </m:r>
                      </m:sub>
                    </m:sSub>
                    <m:r>
                      <a:rPr kumimoji="0" lang="ro-RO" sz="18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  <m:r>
                      <a:rPr kumimoji="0" lang="ro-RO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</m:oMath>
                </a14:m>
                <a:r>
                  <a:rPr kumimoji="0" lang="pt-BR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+mn-ea"/>
                  </a:rPr>
                  <a:t>nu le-a primit</a:t>
                </a:r>
              </a:p>
              <a:p>
                <a:pPr marL="0" marR="0" lvl="1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pt-BR" sz="1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+mn-lt"/>
                    <a:ea typeface="+mn-ea"/>
                  </a:rPr>
                  <a:t>(asigur</a:t>
                </a:r>
                <a:r>
                  <a:rPr kumimoji="0" lang="ro-RO" sz="1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+mn-lt"/>
                    <a:ea typeface="+mn-ea"/>
                  </a:rPr>
                  <a:t>ă</a:t>
                </a:r>
                <a:r>
                  <a:rPr kumimoji="0" lang="pt-BR" sz="1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50000"/>
                        <a:lumOff val="50000"/>
                      </a:srgbClr>
                    </a:solidFill>
                    <a:effectLst/>
                    <a:uLnTx/>
                    <a:uFillTx/>
                    <a:latin typeface="+mn-lt"/>
                    <a:ea typeface="+mn-ea"/>
                  </a:rPr>
                  <a:t> ordinea  FIFO pentru canale nonFIFO)</a:t>
                </a:r>
                <a:endParaRPr kumimoji="0" lang="en-US" sz="1800" b="0" i="1" u="none" strike="noStrike" kern="0" cap="none" spc="0" normalizeH="0" baseline="0" noProof="0" dirty="0">
                  <a:ln>
                    <a:noFill/>
                  </a:ln>
                  <a:solidFill>
                    <a:srgbClr val="000000">
                      <a:lumMod val="50000"/>
                      <a:lumOff val="50000"/>
                    </a:srgbClr>
                  </a:solidFill>
                  <a:effectLst/>
                  <a:uLnTx/>
                  <a:uFillTx/>
                  <a:latin typeface="+mn-lt"/>
                  <a:ea typeface="+mn-ea"/>
                </a:endParaRPr>
              </a:p>
              <a:p>
                <a:pPr marL="285750" marR="0" lvl="0" indent="-28575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1822CD"/>
                  </a:buClr>
                  <a:buSzTx/>
                  <a:buFont typeface="Arial" pitchFamily="34" charset="0"/>
                  <a:buChar char="•"/>
                  <a:tabLst/>
                  <a:defRPr/>
                </a:pP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n-lt"/>
                    <a:ea typeface="+mn-ea"/>
                  </a:rPr>
                  <a:t>dacă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pt-BR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ro-RO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𝑣𝑡</m:t>
                        </m:r>
                      </m:e>
                      <m:sub>
                        <m:r>
                          <a:rPr kumimoji="0" lang="ro-RO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𝑚</m:t>
                        </m:r>
                      </m:sub>
                    </m:sSub>
                    <m:d>
                      <m:dPr>
                        <m:begChr m:val="["/>
                        <m:endChr m:val="]"/>
                        <m:ctrlPr>
                          <a:rPr kumimoji="0" lang="ro-RO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dPr>
                      <m:e>
                        <m:r>
                          <a:rPr kumimoji="0" lang="ro-RO" sz="1800" b="0" i="1" u="none" strike="noStrike" kern="0" cap="none" spc="0" normalizeH="0" baseline="0" noProof="0" smtClean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𝑠</m:t>
                        </m:r>
                      </m:e>
                    </m:d>
                    <m:r>
                      <a:rPr kumimoji="0" lang="en-US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&lt;</m:t>
                    </m:r>
                    <m:r>
                      <a:rPr kumimoji="0" lang="ro-RO" sz="18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 </m:t>
                    </m:r>
                    <m:sSub>
                      <m:sSubPr>
                        <m:ctrlPr>
                          <a:rPr kumimoji="0" lang="ro-RO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kumimoji="0" lang="ro-RO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𝑉</m:t>
                        </m:r>
                      </m:e>
                      <m:sub>
                        <m:r>
                          <a:rPr kumimoji="0" lang="ro-RO" sz="1800" b="0" i="1" u="none" strike="noStrike" kern="0" cap="none" spc="0" normalizeH="0" baseline="0" noProof="0">
                            <a:ln>
                              <a:noFill/>
                            </a:ln>
                            <a:solidFill>
                              <a:srgbClr val="C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</a:rPr>
                          <m:t>𝑑</m:t>
                        </m:r>
                      </m:sub>
                    </m:sSub>
                    <m:r>
                      <a:rPr kumimoji="0" lang="ro-RO" sz="18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[</m:t>
                    </m:r>
                    <m:r>
                      <a:rPr kumimoji="0" lang="ro-RO" sz="1800" b="0" i="1" u="none" strike="noStrike" kern="0" cap="none" spc="0" normalizeH="0" baseline="0" noProof="0" smtClean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𝑠</m:t>
                    </m:r>
                    <m:r>
                      <a:rPr kumimoji="0" lang="ro-RO" sz="1800" b="0" i="1" u="none" strike="noStrike" kern="0" cap="none" spc="0" normalizeH="0" baseline="0" noProof="0">
                        <a:ln>
                          <a:noFill/>
                        </a:ln>
                        <a:solidFill>
                          <a:srgbClr val="C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</a:rPr>
                      <m:t>] </m:t>
                    </m:r>
                  </m:oMath>
                </a14:m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n-lt"/>
                    <a:ea typeface="+mn-ea"/>
                  </a:rPr>
                  <a:t>atunci </a:t>
                </a:r>
                <a:r>
                  <a:rPr kumimoji="0" lang="en-U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n-lt"/>
                    <a:ea typeface="+mn-ea"/>
                  </a:rPr>
                  <a:t>rejectează</a:t>
                </a:r>
                <a:r>
                  <a:rPr kumimoji="0" lang="en-U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n-lt"/>
                    <a:ea typeface="+mn-ea"/>
                  </a:rPr>
                  <a:t> </a:t>
                </a:r>
                <a:r>
                  <a:rPr kumimoji="0" lang="en-US" sz="1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C00000"/>
                    </a:solidFill>
                    <a:effectLst/>
                    <a:uLnTx/>
                    <a:uFillTx/>
                    <a:latin typeface="+mn-lt"/>
                    <a:ea typeface="+mn-ea"/>
                  </a:rPr>
                  <a:t>m</a:t>
                </a:r>
                <a:endParaRPr kumimoji="0" lang="es-E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C00000"/>
                  </a:solidFill>
                  <a:effectLst/>
                  <a:uLnTx/>
                  <a:uFillTx/>
                  <a:latin typeface="+mn-lt"/>
                  <a:ea typeface="+mn-ea"/>
                </a:endParaRPr>
              </a:p>
              <a:p>
                <a:pPr marL="0" marR="0" lvl="1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s-ES" sz="1800" b="0" i="1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+mn-ea"/>
                  </a:rPr>
                  <a:t>m</a:t>
                </a:r>
                <a:r>
                  <a:rPr kumimoji="0" lang="es-E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+mn-ea"/>
                  </a:rPr>
                  <a:t> este un </a:t>
                </a:r>
                <a:r>
                  <a:rPr kumimoji="0" lang="es-E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+mn-ea"/>
                  </a:rPr>
                  <a:t>duplicat</a:t>
                </a:r>
                <a:r>
                  <a:rPr kumimoji="0" lang="es-E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+mn-ea"/>
                  </a:rPr>
                  <a:t> al </a:t>
                </a:r>
                <a:r>
                  <a:rPr kumimoji="0" lang="es-E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+mn-ea"/>
                  </a:rPr>
                  <a:t>unui</a:t>
                </a:r>
                <a:r>
                  <a:rPr kumimoji="0" lang="es-E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+mn-ea"/>
                  </a:rPr>
                  <a:t> </a:t>
                </a:r>
                <a:r>
                  <a:rPr kumimoji="0" lang="es-E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+mn-ea"/>
                  </a:rPr>
                  <a:t>mesaj</a:t>
                </a:r>
                <a:r>
                  <a:rPr kumimoji="0" lang="es-E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+mn-ea"/>
                  </a:rPr>
                  <a:t> </a:t>
                </a:r>
                <a:r>
                  <a:rPr kumimoji="0" lang="es-ES" sz="18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+mn-ea"/>
                  </a:rPr>
                  <a:t>primit</a:t>
                </a:r>
                <a:r>
                  <a:rPr kumimoji="0" lang="es-ES" sz="1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+mn-ea"/>
                  </a:rPr>
                  <a:t> anterior</a:t>
                </a:r>
                <a:endParaRPr kumimoji="0" lang="en-US" sz="1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</a:endParaRPr>
              </a:p>
            </p:txBody>
          </p:sp>
        </mc:Choice>
        <mc:Fallback xmlns="">
          <p:sp>
            <p:nvSpPr>
              <p:cNvPr id="21" name="Text Box 3">
                <a:extLst>
                  <a:ext uri="{FF2B5EF4-FFF2-40B4-BE49-F238E27FC236}">
                    <a16:creationId xmlns:a16="http://schemas.microsoft.com/office/drawing/2014/main" id="{27303EEB-7C5F-4382-A9ED-5273F80F81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90500" y="3907641"/>
                <a:ext cx="8763000" cy="2586037"/>
              </a:xfrm>
              <a:prstGeom prst="rect">
                <a:avLst/>
              </a:prstGeom>
              <a:blipFill>
                <a:blip r:embed="rId2"/>
                <a:stretch>
                  <a:fillRect l="-434" t="-980" b="-2451"/>
                </a:stretch>
              </a:blipFill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2" name="Group 21">
            <a:extLst>
              <a:ext uri="{FF2B5EF4-FFF2-40B4-BE49-F238E27FC236}">
                <a16:creationId xmlns:a16="http://schemas.microsoft.com/office/drawing/2014/main" id="{2CDBCEB4-708D-4D37-A552-8F3BC2662A92}"/>
              </a:ext>
            </a:extLst>
          </p:cNvPr>
          <p:cNvGrpSpPr/>
          <p:nvPr/>
        </p:nvGrpSpPr>
        <p:grpSpPr>
          <a:xfrm>
            <a:off x="1513756" y="1305133"/>
            <a:ext cx="5979122" cy="2371659"/>
            <a:chOff x="892033" y="1268760"/>
            <a:chExt cx="6740307" cy="2673588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F9FF7EE-7398-4F11-B527-808BAA595391}"/>
                </a:ext>
              </a:extLst>
            </p:cNvPr>
            <p:cNvCxnSpPr/>
            <p:nvPr/>
          </p:nvCxnSpPr>
          <p:spPr bwMode="auto">
            <a:xfrm>
              <a:off x="1295636" y="1484784"/>
              <a:ext cx="6336704" cy="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E3086AC8-03C4-4497-83DF-064C116CFA83}"/>
                </a:ext>
              </a:extLst>
            </p:cNvPr>
            <p:cNvCxnSpPr/>
            <p:nvPr/>
          </p:nvCxnSpPr>
          <p:spPr bwMode="auto">
            <a:xfrm>
              <a:off x="1295636" y="2564904"/>
              <a:ext cx="6336704" cy="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9B779A9-607C-4290-BC6A-A5A6E108FB9D}"/>
                </a:ext>
              </a:extLst>
            </p:cNvPr>
            <p:cNvCxnSpPr/>
            <p:nvPr/>
          </p:nvCxnSpPr>
          <p:spPr bwMode="auto">
            <a:xfrm>
              <a:off x="1295636" y="3645024"/>
              <a:ext cx="6336704" cy="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07B8C1AE-C27F-4AF7-81C1-D35B71E738B4}"/>
                </a:ext>
              </a:extLst>
            </p:cNvPr>
            <p:cNvCxnSpPr/>
            <p:nvPr/>
          </p:nvCxnSpPr>
          <p:spPr bwMode="auto">
            <a:xfrm>
              <a:off x="1547664" y="1484784"/>
              <a:ext cx="288032" cy="1080120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headEnd type="none" w="med" len="me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7361A5F0-F904-4E19-80A1-AF28B21BCF85}"/>
                </a:ext>
              </a:extLst>
            </p:cNvPr>
            <p:cNvCxnSpPr/>
            <p:nvPr/>
          </p:nvCxnSpPr>
          <p:spPr bwMode="auto">
            <a:xfrm>
              <a:off x="1547664" y="1484784"/>
              <a:ext cx="4464496" cy="2160240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headEnd type="none" w="med" len="me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28" name="Freeform 10">
              <a:extLst>
                <a:ext uri="{FF2B5EF4-FFF2-40B4-BE49-F238E27FC236}">
                  <a16:creationId xmlns:a16="http://schemas.microsoft.com/office/drawing/2014/main" id="{AB879AE3-794F-47AA-9A2A-C6F8325A30CC}"/>
                </a:ext>
              </a:extLst>
            </p:cNvPr>
            <p:cNvSpPr/>
            <p:nvPr/>
          </p:nvSpPr>
          <p:spPr bwMode="auto">
            <a:xfrm>
              <a:off x="4417255" y="3080670"/>
              <a:ext cx="2453900" cy="555142"/>
            </a:xfrm>
            <a:custGeom>
              <a:avLst/>
              <a:gdLst>
                <a:gd name="connsiteX0" fmla="*/ 0 w 2453900"/>
                <a:gd name="connsiteY0" fmla="*/ 464388 h 555142"/>
                <a:gd name="connsiteX1" fmla="*/ 422031 w 2453900"/>
                <a:gd name="connsiteY1" fmla="*/ 253373 h 555142"/>
                <a:gd name="connsiteX2" fmla="*/ 1055077 w 2453900"/>
                <a:gd name="connsiteY2" fmla="*/ 14222 h 555142"/>
                <a:gd name="connsiteX3" fmla="*/ 1519311 w 2453900"/>
                <a:gd name="connsiteY3" fmla="*/ 56425 h 555142"/>
                <a:gd name="connsiteX4" fmla="*/ 2025748 w 2453900"/>
                <a:gd name="connsiteY4" fmla="*/ 295576 h 555142"/>
                <a:gd name="connsiteX5" fmla="*/ 2419643 w 2453900"/>
                <a:gd name="connsiteY5" fmla="*/ 520659 h 555142"/>
                <a:gd name="connsiteX6" fmla="*/ 2447779 w 2453900"/>
                <a:gd name="connsiteY6" fmla="*/ 548795 h 555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3900" h="555142">
                  <a:moveTo>
                    <a:pt x="0" y="464388"/>
                  </a:moveTo>
                  <a:cubicBezTo>
                    <a:pt x="123092" y="396394"/>
                    <a:pt x="246185" y="328401"/>
                    <a:pt x="422031" y="253373"/>
                  </a:cubicBezTo>
                  <a:cubicBezTo>
                    <a:pt x="597877" y="178345"/>
                    <a:pt x="872197" y="47047"/>
                    <a:pt x="1055077" y="14222"/>
                  </a:cubicBezTo>
                  <a:cubicBezTo>
                    <a:pt x="1237957" y="-18603"/>
                    <a:pt x="1357533" y="9533"/>
                    <a:pt x="1519311" y="56425"/>
                  </a:cubicBezTo>
                  <a:cubicBezTo>
                    <a:pt x="1681090" y="103317"/>
                    <a:pt x="1875693" y="218204"/>
                    <a:pt x="2025748" y="295576"/>
                  </a:cubicBezTo>
                  <a:cubicBezTo>
                    <a:pt x="2175803" y="372948"/>
                    <a:pt x="2349304" y="478456"/>
                    <a:pt x="2419643" y="520659"/>
                  </a:cubicBezTo>
                  <a:cubicBezTo>
                    <a:pt x="2489982" y="562862"/>
                    <a:pt x="2426677" y="558174"/>
                    <a:pt x="2447779" y="548795"/>
                  </a:cubicBezTo>
                </a:path>
              </a:pathLst>
            </a:custGeom>
            <a:noFill/>
            <a:ln w="38100" cap="flat" cmpd="sng" algn="ctr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endParaRP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F59F3073-F40B-4206-9917-DE27D67ED767}"/>
                </a:ext>
              </a:extLst>
            </p:cNvPr>
            <p:cNvSpPr txBox="1"/>
            <p:nvPr/>
          </p:nvSpPr>
          <p:spPr>
            <a:xfrm>
              <a:off x="1712149" y="1979548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o-RO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</a:rPr>
                <a:t>(1, 0, 0)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  <a:ea typeface="+mn-ea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E82B2021-07B9-4006-94AE-496BA0DBF217}"/>
                </a:ext>
              </a:extLst>
            </p:cNvPr>
            <p:cNvSpPr txBox="1"/>
            <p:nvPr/>
          </p:nvSpPr>
          <p:spPr>
            <a:xfrm>
              <a:off x="3152309" y="2636912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o-RO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</a:rPr>
                <a:t>(1, 1, 0)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  <a:ea typeface="+mn-ea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89D9A5C-FF17-4F5D-9D51-3467EB9327B9}"/>
                </a:ext>
              </a:extLst>
            </p:cNvPr>
            <p:cNvSpPr txBox="1"/>
            <p:nvPr/>
          </p:nvSpPr>
          <p:spPr>
            <a:xfrm>
              <a:off x="4283968" y="2555612"/>
              <a:ext cx="9156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o-RO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</a:rPr>
                <a:t>(1, 0, 0)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  <a:ea typeface="+mn-ea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2" name="TextBox 31">
                  <a:extLst>
                    <a:ext uri="{FF2B5EF4-FFF2-40B4-BE49-F238E27FC236}">
                      <a16:creationId xmlns:a16="http://schemas.microsoft.com/office/drawing/2014/main" id="{BBB37C97-26D0-435F-AD57-7C9F8F3AADB9}"/>
                    </a:ext>
                  </a:extLst>
                </p:cNvPr>
                <p:cNvSpPr txBox="1"/>
                <p:nvPr/>
              </p:nvSpPr>
              <p:spPr>
                <a:xfrm>
                  <a:off x="892033" y="1268760"/>
                  <a:ext cx="511615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ro-RO" sz="18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</a:rPr>
                              <m:t>𝑷</m:t>
                            </m:r>
                          </m:e>
                          <m:sub>
                            <m:r>
                              <a:rPr kumimoji="0" lang="ro-RO" sz="18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</a:rPr>
                              <m:t>𝟏</m:t>
                            </m:r>
                          </m:sub>
                        </m:sSub>
                      </m:oMath>
                    </m:oMathPara>
                  </a14:m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charset="0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033" y="1268760"/>
                  <a:ext cx="511615" cy="369332"/>
                </a:xfrm>
                <a:prstGeom prst="rect">
                  <a:avLst/>
                </a:prstGeom>
                <a:blipFill rotWithShape="1">
                  <a:blip r:embed="rId3" cstate="print"/>
                  <a:stretch>
                    <a:fillRect b="-129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D64983D2-C0D6-4BF6-B4B1-B062E294A2FB}"/>
                    </a:ext>
                  </a:extLst>
                </p:cNvPr>
                <p:cNvSpPr txBox="1"/>
                <p:nvPr/>
              </p:nvSpPr>
              <p:spPr>
                <a:xfrm>
                  <a:off x="892033" y="2339588"/>
                  <a:ext cx="5116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ro-RO" sz="18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</a:rPr>
                              <m:t>𝑷</m:t>
                            </m:r>
                          </m:e>
                          <m:sub>
                            <m:r>
                              <a:rPr kumimoji="0" lang="ro-RO" sz="18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</a:rPr>
                              <m:t>𝟐</m:t>
                            </m:r>
                          </m:sub>
                        </m:sSub>
                      </m:oMath>
                    </m:oMathPara>
                  </a14:m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charset="0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6" name="TextBox 1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033" y="2339588"/>
                  <a:ext cx="511614" cy="369332"/>
                </a:xfrm>
                <a:prstGeom prst="rect">
                  <a:avLst/>
                </a:prstGeom>
                <a:blipFill rotWithShape="1">
                  <a:blip r:embed="rId4" cstate="print"/>
                  <a:stretch>
                    <a:fillRect b="-129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4" name="TextBox 33">
                  <a:extLst>
                    <a:ext uri="{FF2B5EF4-FFF2-40B4-BE49-F238E27FC236}">
                      <a16:creationId xmlns:a16="http://schemas.microsoft.com/office/drawing/2014/main" id="{808F6E96-3C2B-49EF-B2C8-49F140054E22}"/>
                    </a:ext>
                  </a:extLst>
                </p:cNvPr>
                <p:cNvSpPr txBox="1"/>
                <p:nvPr/>
              </p:nvSpPr>
              <p:spPr>
                <a:xfrm>
                  <a:off x="892033" y="3419708"/>
                  <a:ext cx="511614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marL="0" marR="0" lvl="0" indent="0" defTabSz="91440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0" lang="en-US" sz="18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 panose="02040503050406030204" pitchFamily="18" charset="0"/>
                                <a:ea typeface="+mn-ea"/>
                              </a:rPr>
                            </m:ctrlPr>
                          </m:sSubPr>
                          <m:e>
                            <m:r>
                              <a:rPr kumimoji="0" lang="ro-RO" sz="18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</a:rPr>
                              <m:t>𝑷</m:t>
                            </m:r>
                          </m:e>
                          <m:sub>
                            <m:r>
                              <a:rPr kumimoji="0" lang="ro-RO" sz="1800" b="1" i="1" u="none" strike="noStrike" kern="0" cap="none" spc="0" normalizeH="0" baseline="0" noProof="0" smtClean="0">
                                <a:ln>
                                  <a:noFill/>
                                </a:ln>
                                <a:solidFill>
                                  <a:srgbClr val="000000"/>
                                </a:solidFill>
                                <a:effectLst/>
                                <a:uLnTx/>
                                <a:uFillTx/>
                                <a:latin typeface="Cambria Math"/>
                                <a:ea typeface="+mn-ea"/>
                              </a:rPr>
                              <m:t>𝟑</m:t>
                            </m:r>
                          </m:sub>
                        </m:sSub>
                      </m:oMath>
                    </m:oMathPara>
                  </a14:m>
                  <a:endPara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Times" charset="0"/>
                    <a:ea typeface="+mn-ea"/>
                  </a:endParaRPr>
                </a:p>
              </p:txBody>
            </p:sp>
          </mc:Choice>
          <mc:Fallback xmlns="">
            <p:sp>
              <p:nvSpPr>
                <p:cNvPr id="17" name="TextBox 1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033" y="3419708"/>
                  <a:ext cx="511614" cy="369332"/>
                </a:xfrm>
                <a:prstGeom prst="rect">
                  <a:avLst/>
                </a:prstGeom>
                <a:blipFill rotWithShape="1">
                  <a:blip r:embed="rId5" cstate="print"/>
                  <a:stretch>
                    <a:fillRect b="-1296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5B257AB5-165D-4926-BB35-C25605CEF3B2}"/>
                </a:ext>
              </a:extLst>
            </p:cNvPr>
            <p:cNvCxnSpPr/>
            <p:nvPr/>
          </p:nvCxnSpPr>
          <p:spPr bwMode="auto">
            <a:xfrm>
              <a:off x="4610100" y="3789040"/>
              <a:ext cx="681980" cy="0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headEnd type="none" w="med" len="me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9EEE830F-A824-4D9F-A108-86087467DFC7}"/>
                </a:ext>
              </a:extLst>
            </p:cNvPr>
            <p:cNvSpPr txBox="1"/>
            <p:nvPr/>
          </p:nvSpPr>
          <p:spPr>
            <a:xfrm>
              <a:off x="3923928" y="3573016"/>
              <a:ext cx="7191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o-RO" sz="18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</a:rPr>
                <a:t>Timp</a:t>
              </a:r>
              <a:endParaRPr kumimoji="0" lang="en-US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  <a:ea typeface="+mn-ea"/>
              </a:endParaRPr>
            </a:p>
          </p:txBody>
        </p: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0695538B-756D-4963-B80A-23FDDB5BEDB8}"/>
                </a:ext>
              </a:extLst>
            </p:cNvPr>
            <p:cNvCxnSpPr/>
            <p:nvPr/>
          </p:nvCxnSpPr>
          <p:spPr bwMode="auto">
            <a:xfrm>
              <a:off x="2411760" y="2564904"/>
              <a:ext cx="2052228" cy="1008112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dash"/>
              <a:headEnd type="none" w="med" len="med"/>
              <a:tailEnd type="arrow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</p:grpSp>
    </p:spTree>
    <p:extLst>
      <p:ext uri="{BB962C8B-B14F-4D97-AF65-F5344CB8AC3E}">
        <p14:creationId xmlns:p14="http://schemas.microsoft.com/office/powerpoint/2010/main" val="21477581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C90A7-972C-4DA5-AF11-0A14E2A2E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Sumar</a:t>
            </a:r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D316576-5D21-49A8-A3A1-32FE7FEBA2A8}"/>
              </a:ext>
            </a:extLst>
          </p:cNvPr>
          <p:cNvSpPr txBox="1">
            <a:spLocks/>
          </p:cNvSpPr>
          <p:nvPr/>
        </p:nvSpPr>
        <p:spPr bwMode="auto">
          <a:xfrm>
            <a:off x="314325" y="1592012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Ceasuri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fizice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Ceasuri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en-US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logice</a:t>
            </a:r>
            <a:r>
              <a:rPr kumimoji="0" lang="en-US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și ordonarea evenimentelor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Semafoare distribuite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Ceasuri logice vectoriale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Ordonare cauzală </a:t>
            </a:r>
            <a:r>
              <a:rPr kumimoji="0" lang="ro-RO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multicast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49414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16816-F3F8-424D-82DE-3DFECE7C98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Ceasuri</a:t>
            </a:r>
            <a:r>
              <a:rPr lang="en-US" dirty="0"/>
              <a:t> </a:t>
            </a:r>
            <a:r>
              <a:rPr lang="en-US" dirty="0" err="1"/>
              <a:t>fizice</a:t>
            </a:r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7CE00BC2-ED1E-49EC-B741-046D0AB914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010" y="1384886"/>
            <a:ext cx="8362950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Timpul este </a:t>
            </a: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ne-ambiguu</a:t>
            </a: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în sisteme </a:t>
            </a: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ne-distribuite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Grande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există un singur ceas și (de obicei) </a:t>
            </a:r>
            <a:r>
              <a:rPr kumimoji="0" lang="ro-RO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kernelul</a:t>
            </a: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face apeluri pentru a-i accesa valoarea</a:t>
            </a: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Folosit implicit în multe aplicații </a:t>
            </a:r>
            <a:endParaRPr kumimoji="0" lang="en-US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Grande"/>
              <a:ea typeface="+mn-ea"/>
              <a:cs typeface="+mn-cs"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</a:rPr>
              <a:t>Ex</a:t>
            </a:r>
            <a:r>
              <a:rPr kumimoji="0" lang="ro-RO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:</a:t>
            </a: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ro-RO" sz="24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make</a:t>
            </a: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</a:rPr>
              <a:t> 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Lucida Grande"/>
              </a:rPr>
              <a:t>(</a:t>
            </a:r>
            <a:r>
              <a:rPr kumimoji="0" lang="ro-RO" sz="24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pentru a determina fișierele care trebuie recompilate</a:t>
            </a:r>
            <a:r>
              <a:rPr kumimoji="0" lang="en-US" sz="24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  <a:latin typeface="Lucida Grande"/>
              </a:rPr>
              <a:t>)</a:t>
            </a:r>
            <a:endParaRPr kumimoji="0" lang="ro-RO" sz="2400" b="0" i="1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</a:endParaRPr>
          </a:p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Sistemele </a:t>
            </a: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distribuite </a:t>
            </a: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introduc </a:t>
            </a: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ea typeface="+mn-ea"/>
                <a:cs typeface="+mn-cs"/>
              </a:rPr>
              <a:t>ambiguitatea </a:t>
            </a: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în legătură cu timpul</a:t>
            </a:r>
          </a:p>
        </p:txBody>
      </p:sp>
    </p:spTree>
    <p:extLst>
      <p:ext uri="{BB962C8B-B14F-4D97-AF65-F5344CB8AC3E}">
        <p14:creationId xmlns:p14="http://schemas.microsoft.com/office/powerpoint/2010/main" val="82765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B6AD0-B6B4-434F-B82D-4ED63A4A3B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4325" y="457200"/>
            <a:ext cx="8515350" cy="458788"/>
          </a:xfrm>
        </p:spPr>
        <p:txBody>
          <a:bodyPr/>
          <a:lstStyle/>
          <a:p>
            <a:r>
              <a:rPr lang="en-US" dirty="0" err="1"/>
              <a:t>Ceasuri</a:t>
            </a:r>
            <a:r>
              <a:rPr lang="en-US" dirty="0"/>
              <a:t> </a:t>
            </a:r>
            <a:r>
              <a:rPr lang="en-US" dirty="0" err="1"/>
              <a:t>fizice</a:t>
            </a:r>
            <a:r>
              <a:rPr lang="en-US" dirty="0"/>
              <a:t> (2)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9054887-C3DD-4394-A855-C5173CD0BD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7396" y="1166019"/>
            <a:ext cx="8672279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Computerele folosesc un cristal de </a:t>
            </a:r>
            <a:r>
              <a:rPr kumimoji="0" lang="ro-RO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quartz</a:t>
            </a: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care oscilează la o valoare bine definită și generează întreruperi (</a:t>
            </a:r>
            <a:r>
              <a:rPr kumimoji="0" lang="ro-RO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clock</a:t>
            </a: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</a:t>
            </a:r>
            <a:r>
              <a:rPr kumimoji="0" lang="ro-RO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ticks</a:t>
            </a: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) la intervale regulate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Fiecare </a:t>
            </a:r>
            <a:r>
              <a:rPr kumimoji="0" lang="ro-RO" sz="28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clock</a:t>
            </a:r>
            <a:r>
              <a:rPr kumimoji="0" lang="ro-RO" sz="2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ro-RO" sz="28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tick</a:t>
            </a: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incrementează o valoare din memorie – </a:t>
            </a:r>
            <a:r>
              <a:rPr kumimoji="0" lang="ro-RO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kernelul</a:t>
            </a: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convertește această valoare într-un format standardizat 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ro-RO" sz="2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Ex: </a:t>
            </a: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nr. de milisecunde pornind de la </a:t>
            </a:r>
            <a:r>
              <a:rPr kumimoji="0" lang="ro-RO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Thu</a:t>
            </a: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Jan 1 12:00:00 GMT 1970.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Diferența în timp dintre calculatoare se numește </a:t>
            </a:r>
            <a:r>
              <a:rPr kumimoji="0" lang="ro-RO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clock</a:t>
            </a: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</a:t>
            </a:r>
            <a:r>
              <a:rPr kumimoji="0" lang="ro-RO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skew</a:t>
            </a: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.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endParaRPr kumimoji="0" lang="ro-RO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8083786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E937C2-C932-46A2-B93B-492E17E50E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+mn-lt"/>
              </a:rPr>
              <a:t>Ceasuri</a:t>
            </a:r>
            <a:r>
              <a:rPr lang="en-US" dirty="0">
                <a:latin typeface="+mn-lt"/>
              </a:rPr>
              <a:t> </a:t>
            </a:r>
            <a:r>
              <a:rPr lang="en-US" dirty="0" err="1">
                <a:latin typeface="+mn-lt"/>
              </a:rPr>
              <a:t>fizice</a:t>
            </a:r>
            <a:r>
              <a:rPr lang="en-US" dirty="0">
                <a:latin typeface="+mn-lt"/>
              </a:rPr>
              <a:t> (</a:t>
            </a:r>
            <a:r>
              <a:rPr lang="ro-RO" dirty="0">
                <a:latin typeface="+mn-lt"/>
              </a:rPr>
              <a:t>3</a:t>
            </a:r>
            <a:r>
              <a:rPr lang="en-US" dirty="0">
                <a:latin typeface="+mn-lt"/>
              </a:rPr>
              <a:t>)</a:t>
            </a:r>
          </a:p>
        </p:txBody>
      </p:sp>
      <p:sp>
        <p:nvSpPr>
          <p:cNvPr id="40" name="Rectangle 4">
            <a:extLst>
              <a:ext uri="{FF2B5EF4-FFF2-40B4-BE49-F238E27FC236}">
                <a16:creationId xmlns:a16="http://schemas.microsoft.com/office/drawing/2014/main" id="{2EF96A35-178C-4B61-B42D-1DCBFF984B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773238"/>
            <a:ext cx="8382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ro-RO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Clock</a:t>
            </a: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ro-RO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skew</a:t>
            </a: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dintre cele 2 computere </a:t>
            </a:r>
            <a:r>
              <a:rPr kumimoji="0" lang="ro-RO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confuzează</a:t>
            </a: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 </a:t>
            </a:r>
            <a:r>
              <a:rPr kumimoji="0" lang="ro-RO" sz="2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make-ul</a:t>
            </a: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+mn-ea"/>
                <a:cs typeface="+mn-cs"/>
              </a:rPr>
              <a:t>: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8B00FAB-7B34-4DA0-9CD5-C344F04BBD6E}"/>
              </a:ext>
            </a:extLst>
          </p:cNvPr>
          <p:cNvGrpSpPr/>
          <p:nvPr/>
        </p:nvGrpSpPr>
        <p:grpSpPr>
          <a:xfrm>
            <a:off x="16526" y="3068960"/>
            <a:ext cx="8929191" cy="2627474"/>
            <a:chOff x="69762" y="3068960"/>
            <a:chExt cx="8929191" cy="2627474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D914A58-CABE-4D51-BFFF-1B8E1249D621}"/>
                </a:ext>
              </a:extLst>
            </p:cNvPr>
            <p:cNvGrpSpPr/>
            <p:nvPr/>
          </p:nvGrpSpPr>
          <p:grpSpPr>
            <a:xfrm>
              <a:off x="1835696" y="3100318"/>
              <a:ext cx="4968552" cy="688722"/>
              <a:chOff x="1979712" y="3100318"/>
              <a:chExt cx="4968552" cy="688722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E74C89FB-D984-41EA-A515-017AEA1C1E71}"/>
                  </a:ext>
                </a:extLst>
              </p:cNvPr>
              <p:cNvGrpSpPr/>
              <p:nvPr/>
            </p:nvGrpSpPr>
            <p:grpSpPr>
              <a:xfrm>
                <a:off x="1979712" y="3284984"/>
                <a:ext cx="4968552" cy="504056"/>
                <a:chOff x="1979712" y="3284984"/>
                <a:chExt cx="4968552" cy="504056"/>
              </a:xfrm>
            </p:grpSpPr>
            <p:cxnSp>
              <p:nvCxnSpPr>
                <p:cNvPr id="70" name="Straight Connector 69">
                  <a:extLst>
                    <a:ext uri="{FF2B5EF4-FFF2-40B4-BE49-F238E27FC236}">
                      <a16:creationId xmlns:a16="http://schemas.microsoft.com/office/drawing/2014/main" id="{EEDE2A70-1273-4809-A1FE-EDC22AD1642C}"/>
                    </a:ext>
                  </a:extLst>
                </p:cNvPr>
                <p:cNvCxnSpPr/>
                <p:nvPr/>
              </p:nvCxnSpPr>
              <p:spPr bwMode="auto">
                <a:xfrm>
                  <a:off x="1979712" y="3645024"/>
                  <a:ext cx="4608512" cy="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</p:cxnSp>
            <p:cxnSp>
              <p:nvCxnSpPr>
                <p:cNvPr id="71" name="Straight Connector 70">
                  <a:extLst>
                    <a:ext uri="{FF2B5EF4-FFF2-40B4-BE49-F238E27FC236}">
                      <a16:creationId xmlns:a16="http://schemas.microsoft.com/office/drawing/2014/main" id="{A0D6F684-F493-49B7-B810-A1BF186F2F6A}"/>
                    </a:ext>
                  </a:extLst>
                </p:cNvPr>
                <p:cNvCxnSpPr/>
                <p:nvPr/>
              </p:nvCxnSpPr>
              <p:spPr bwMode="auto">
                <a:xfrm>
                  <a:off x="5940152" y="3429000"/>
                  <a:ext cx="0" cy="36004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</p:cxnSp>
            <p:cxnSp>
              <p:nvCxnSpPr>
                <p:cNvPr id="72" name="Straight Connector 71">
                  <a:extLst>
                    <a:ext uri="{FF2B5EF4-FFF2-40B4-BE49-F238E27FC236}">
                      <a16:creationId xmlns:a16="http://schemas.microsoft.com/office/drawing/2014/main" id="{D43C6112-8BD3-4D46-A2B1-F4CDADA344F7}"/>
                    </a:ext>
                  </a:extLst>
                </p:cNvPr>
                <p:cNvCxnSpPr/>
                <p:nvPr/>
              </p:nvCxnSpPr>
              <p:spPr bwMode="auto">
                <a:xfrm>
                  <a:off x="2555776" y="3429000"/>
                  <a:ext cx="0" cy="36004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</p:cxnSp>
            <p:cxnSp>
              <p:nvCxnSpPr>
                <p:cNvPr id="73" name="Straight Connector 72">
                  <a:extLst>
                    <a:ext uri="{FF2B5EF4-FFF2-40B4-BE49-F238E27FC236}">
                      <a16:creationId xmlns:a16="http://schemas.microsoft.com/office/drawing/2014/main" id="{5B037E65-1DA1-4335-A67D-BC649FD8F4A5}"/>
                    </a:ext>
                  </a:extLst>
                </p:cNvPr>
                <p:cNvCxnSpPr/>
                <p:nvPr/>
              </p:nvCxnSpPr>
              <p:spPr bwMode="auto">
                <a:xfrm>
                  <a:off x="3683901" y="3429000"/>
                  <a:ext cx="0" cy="36004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883E2AFF-6BA8-45FA-B297-3E31FA847DD2}"/>
                    </a:ext>
                  </a:extLst>
                </p:cNvPr>
                <p:cNvCxnSpPr/>
                <p:nvPr/>
              </p:nvCxnSpPr>
              <p:spPr bwMode="auto">
                <a:xfrm>
                  <a:off x="4812026" y="3429000"/>
                  <a:ext cx="0" cy="36004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</p:cxn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0EB6EF1B-E521-4B64-95C8-5C90F08CB531}"/>
                    </a:ext>
                  </a:extLst>
                </p:cNvPr>
                <p:cNvCxnSpPr/>
                <p:nvPr/>
              </p:nvCxnSpPr>
              <p:spPr bwMode="auto">
                <a:xfrm flipH="1">
                  <a:off x="6588224" y="3284984"/>
                  <a:ext cx="360040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000000"/>
                  </a:solidFill>
                  <a:prstDash val="solid"/>
                  <a:headEnd type="none" w="med" len="med"/>
                  <a:tailEnd type="triangle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</p:cxn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3F13CD82-F7EA-4661-80F0-FEEDFD2C313F}"/>
                  </a:ext>
                </a:extLst>
              </p:cNvPr>
              <p:cNvSpPr txBox="1"/>
              <p:nvPr/>
            </p:nvSpPr>
            <p:spPr>
              <a:xfrm>
                <a:off x="2269485" y="3100318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+mn-ea"/>
                  </a:rPr>
                  <a:t>2144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BC63F121-239A-4156-90EC-3BB738293ADF}"/>
                  </a:ext>
                </a:extLst>
              </p:cNvPr>
              <p:cNvSpPr txBox="1"/>
              <p:nvPr/>
            </p:nvSpPr>
            <p:spPr>
              <a:xfrm>
                <a:off x="3397030" y="3100318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+mn-ea"/>
                  </a:rPr>
                  <a:t>2145</a:t>
                </a:r>
              </a:p>
            </p:txBody>
          </p: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7A8FD963-86DF-4824-BB24-F353098CBAA2}"/>
                  </a:ext>
                </a:extLst>
              </p:cNvPr>
              <p:cNvSpPr txBox="1"/>
              <p:nvPr/>
            </p:nvSpPr>
            <p:spPr>
              <a:xfrm>
                <a:off x="4524575" y="3100318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+mn-ea"/>
                  </a:rPr>
                  <a:t>2146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F2F43F4-2D53-4AD4-9DAE-5863F8C74EAB}"/>
                  </a:ext>
                </a:extLst>
              </p:cNvPr>
              <p:cNvSpPr txBox="1"/>
              <p:nvPr/>
            </p:nvSpPr>
            <p:spPr>
              <a:xfrm>
                <a:off x="5652120" y="3100318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+mn-ea"/>
                  </a:rPr>
                  <a:t>2147</a:t>
                </a:r>
              </a:p>
            </p:txBody>
          </p:sp>
        </p:grp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6C8ED70-0962-49EF-980E-8EBDA798A557}"/>
                </a:ext>
              </a:extLst>
            </p:cNvPr>
            <p:cNvGrpSpPr/>
            <p:nvPr/>
          </p:nvGrpSpPr>
          <p:grpSpPr>
            <a:xfrm>
              <a:off x="1835696" y="4437112"/>
              <a:ext cx="4968552" cy="688722"/>
              <a:chOff x="1979712" y="3100318"/>
              <a:chExt cx="4968552" cy="688722"/>
            </a:xfrm>
          </p:grpSpPr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D33EB6D1-C2CF-4DC1-AD80-D540AD8F3266}"/>
                  </a:ext>
                </a:extLst>
              </p:cNvPr>
              <p:cNvGrpSpPr/>
              <p:nvPr/>
            </p:nvGrpSpPr>
            <p:grpSpPr>
              <a:xfrm>
                <a:off x="1979712" y="3284984"/>
                <a:ext cx="4968552" cy="504056"/>
                <a:chOff x="1979712" y="3284984"/>
                <a:chExt cx="4968552" cy="504056"/>
              </a:xfrm>
            </p:grpSpPr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BB219FE0-3407-4A62-9F1F-997FB57B6A5A}"/>
                    </a:ext>
                  </a:extLst>
                </p:cNvPr>
                <p:cNvCxnSpPr/>
                <p:nvPr/>
              </p:nvCxnSpPr>
              <p:spPr bwMode="auto">
                <a:xfrm>
                  <a:off x="1979712" y="3645024"/>
                  <a:ext cx="4608512" cy="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</p:cxnSp>
            <p:cxnSp>
              <p:nvCxnSpPr>
                <p:cNvPr id="60" name="Straight Connector 59">
                  <a:extLst>
                    <a:ext uri="{FF2B5EF4-FFF2-40B4-BE49-F238E27FC236}">
                      <a16:creationId xmlns:a16="http://schemas.microsoft.com/office/drawing/2014/main" id="{90A98C4F-EFFC-4CA2-A2D0-2A5A04BEC420}"/>
                    </a:ext>
                  </a:extLst>
                </p:cNvPr>
                <p:cNvCxnSpPr/>
                <p:nvPr/>
              </p:nvCxnSpPr>
              <p:spPr bwMode="auto">
                <a:xfrm>
                  <a:off x="5940152" y="3429000"/>
                  <a:ext cx="0" cy="36004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E374CF4E-BAD3-47F2-9C58-CEFB2F5A5251}"/>
                    </a:ext>
                  </a:extLst>
                </p:cNvPr>
                <p:cNvCxnSpPr/>
                <p:nvPr/>
              </p:nvCxnSpPr>
              <p:spPr bwMode="auto">
                <a:xfrm>
                  <a:off x="2555776" y="3429000"/>
                  <a:ext cx="0" cy="36004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DF6BE48A-3858-41AD-A65D-B521DF3E6C98}"/>
                    </a:ext>
                  </a:extLst>
                </p:cNvPr>
                <p:cNvCxnSpPr/>
                <p:nvPr/>
              </p:nvCxnSpPr>
              <p:spPr bwMode="auto">
                <a:xfrm>
                  <a:off x="3683901" y="3429000"/>
                  <a:ext cx="0" cy="36004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</p:cxnSp>
            <p:cxnSp>
              <p:nvCxnSpPr>
                <p:cNvPr id="63" name="Straight Connector 62">
                  <a:extLst>
                    <a:ext uri="{FF2B5EF4-FFF2-40B4-BE49-F238E27FC236}">
                      <a16:creationId xmlns:a16="http://schemas.microsoft.com/office/drawing/2014/main" id="{D5F5A2A7-669F-479E-A10C-A9161CFAB2A6}"/>
                    </a:ext>
                  </a:extLst>
                </p:cNvPr>
                <p:cNvCxnSpPr/>
                <p:nvPr/>
              </p:nvCxnSpPr>
              <p:spPr bwMode="auto">
                <a:xfrm>
                  <a:off x="4812026" y="3429000"/>
                  <a:ext cx="0" cy="360040"/>
                </a:xfrm>
                <a:prstGeom prst="line">
                  <a:avLst/>
                </a:prstGeom>
                <a:noFill/>
                <a:ln w="38100" cap="flat" cmpd="sng" algn="ctr">
                  <a:solidFill>
                    <a:srgbClr val="000000"/>
                  </a:solidFill>
                  <a:prstDash val="solid"/>
                  <a:headEnd type="none" w="med" len="med"/>
                  <a:tailEnd type="none" w="med" len="med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</p:cxn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9AA439EE-BB95-461B-B625-E1E24E6856FB}"/>
                    </a:ext>
                  </a:extLst>
                </p:cNvPr>
                <p:cNvCxnSpPr/>
                <p:nvPr/>
              </p:nvCxnSpPr>
              <p:spPr bwMode="auto">
                <a:xfrm flipH="1">
                  <a:off x="6588224" y="3284984"/>
                  <a:ext cx="360040" cy="0"/>
                </a:xfrm>
                <a:prstGeom prst="straightConnector1">
                  <a:avLst/>
                </a:prstGeom>
                <a:noFill/>
                <a:ln w="38100" cap="flat" cmpd="sng" algn="ctr">
                  <a:solidFill>
                    <a:srgbClr val="000000"/>
                  </a:solidFill>
                  <a:prstDash val="solid"/>
                  <a:headEnd type="none" w="med" len="med"/>
                  <a:tailEnd type="triangle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</p:cxnSp>
          </p:grp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05F2D32E-E2E5-4ECA-BD52-AC67EBD3AD80}"/>
                  </a:ext>
                </a:extLst>
              </p:cNvPr>
              <p:cNvSpPr txBox="1"/>
              <p:nvPr/>
            </p:nvSpPr>
            <p:spPr>
              <a:xfrm>
                <a:off x="2269485" y="3100318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+mn-ea"/>
                  </a:rPr>
                  <a:t>2142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5ABD4B3-8D02-4485-82E1-6B6435032028}"/>
                  </a:ext>
                </a:extLst>
              </p:cNvPr>
              <p:cNvSpPr txBox="1"/>
              <p:nvPr/>
            </p:nvSpPr>
            <p:spPr>
              <a:xfrm>
                <a:off x="3397030" y="3100318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+mn-ea"/>
                  </a:rPr>
                  <a:t>2143</a:t>
                </a:r>
              </a:p>
            </p:txBody>
          </p: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AF33D7D8-CC29-49AC-A4A9-9D759EFF83E7}"/>
                  </a:ext>
                </a:extLst>
              </p:cNvPr>
              <p:cNvSpPr txBox="1"/>
              <p:nvPr/>
            </p:nvSpPr>
            <p:spPr>
              <a:xfrm>
                <a:off x="4524575" y="3100318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+mn-ea"/>
                  </a:rPr>
                  <a:t>2144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76F76A04-41D5-4458-99D1-204C6D30248F}"/>
                  </a:ext>
                </a:extLst>
              </p:cNvPr>
              <p:cNvSpPr txBox="1"/>
              <p:nvPr/>
            </p:nvSpPr>
            <p:spPr>
              <a:xfrm>
                <a:off x="5652120" y="3100318"/>
                <a:ext cx="69762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1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+mn-ea"/>
                  </a:rPr>
                  <a:t>2145</a:t>
                </a:r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A47B3CE8-B78B-4D2C-8DCB-FCCF510878C8}"/>
                </a:ext>
              </a:extLst>
            </p:cNvPr>
            <p:cNvGrpSpPr/>
            <p:nvPr/>
          </p:nvGrpSpPr>
          <p:grpSpPr>
            <a:xfrm>
              <a:off x="2483768" y="3717032"/>
              <a:ext cx="2404218" cy="576064"/>
              <a:chOff x="2627784" y="3717032"/>
              <a:chExt cx="2404218" cy="576064"/>
            </a:xfrm>
          </p:grpSpPr>
          <p:cxnSp>
            <p:nvCxnSpPr>
              <p:cNvPr id="52" name="Straight Arrow Connector 51">
                <a:extLst>
                  <a:ext uri="{FF2B5EF4-FFF2-40B4-BE49-F238E27FC236}">
                    <a16:creationId xmlns:a16="http://schemas.microsoft.com/office/drawing/2014/main" id="{EB12BC85-E4B8-4503-9845-A4CE5327B20F}"/>
                  </a:ext>
                </a:extLst>
              </p:cNvPr>
              <p:cNvCxnSpPr/>
              <p:nvPr/>
            </p:nvCxnSpPr>
            <p:spPr bwMode="auto">
              <a:xfrm flipH="1" flipV="1">
                <a:off x="2627784" y="3717032"/>
                <a:ext cx="432048" cy="36004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 w="med" len="med"/>
                <a:tailEnd type="triangle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BB6ECDB-A8A0-4D5A-8FA3-D0AF00A5210E}"/>
                  </a:ext>
                </a:extLst>
              </p:cNvPr>
              <p:cNvSpPr txBox="1"/>
              <p:nvPr/>
            </p:nvSpPr>
            <p:spPr>
              <a:xfrm>
                <a:off x="2983043" y="3892986"/>
                <a:ext cx="204895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+mn-ea"/>
                  </a:rPr>
                  <a:t>crearea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+mn-ea"/>
                  </a:rPr>
                  <a:t> </a:t>
                </a:r>
                <a:r>
                  <a:rPr kumimoji="0" lang="en-U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+mn-ea"/>
                  </a:rPr>
                  <a:t>output.o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</a:endParaRPr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567489F-BD5D-4A0E-91ED-8F5778325BD9}"/>
                </a:ext>
              </a:extLst>
            </p:cNvPr>
            <p:cNvGrpSpPr/>
            <p:nvPr/>
          </p:nvGrpSpPr>
          <p:grpSpPr>
            <a:xfrm>
              <a:off x="3707904" y="5085184"/>
              <a:ext cx="2404218" cy="576064"/>
              <a:chOff x="2627784" y="3717032"/>
              <a:chExt cx="2404218" cy="576064"/>
            </a:xfrm>
          </p:grpSpPr>
          <p:cxnSp>
            <p:nvCxnSpPr>
              <p:cNvPr id="50" name="Straight Arrow Connector 49">
                <a:extLst>
                  <a:ext uri="{FF2B5EF4-FFF2-40B4-BE49-F238E27FC236}">
                    <a16:creationId xmlns:a16="http://schemas.microsoft.com/office/drawing/2014/main" id="{1EE3E4EB-02FC-475A-98B2-0111FD580549}"/>
                  </a:ext>
                </a:extLst>
              </p:cNvPr>
              <p:cNvCxnSpPr/>
              <p:nvPr/>
            </p:nvCxnSpPr>
            <p:spPr bwMode="auto">
              <a:xfrm flipH="1" flipV="1">
                <a:off x="2627784" y="3717032"/>
                <a:ext cx="432048" cy="360040"/>
              </a:xfrm>
              <a:prstGeom prst="straightConnector1">
                <a:avLst/>
              </a:prstGeom>
              <a:noFill/>
              <a:ln w="38100" cap="flat" cmpd="sng" algn="ctr">
                <a:solidFill>
                  <a:srgbClr val="000000"/>
                </a:solidFill>
                <a:prstDash val="solid"/>
                <a:headEnd type="none" w="med" len="med"/>
                <a:tailEnd type="triangle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AF3F7A39-226F-4900-9183-D5C189F0C354}"/>
                  </a:ext>
                </a:extLst>
              </p:cNvPr>
              <p:cNvSpPr txBox="1"/>
              <p:nvPr/>
            </p:nvSpPr>
            <p:spPr>
              <a:xfrm>
                <a:off x="2983043" y="3892986"/>
                <a:ext cx="204895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+mn-ea"/>
                  </a:rPr>
                  <a:t>crearea</a:t>
                </a:r>
                <a:r>
                  <a:rPr kumimoji="0" lang="en-US" sz="2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+mn-ea"/>
                  </a:rPr>
                  <a:t> </a:t>
                </a:r>
                <a:r>
                  <a:rPr kumimoji="0" lang="en-US" sz="2000" b="0" i="0" u="none" strike="noStrike" kern="0" cap="none" spc="0" normalizeH="0" baseline="0" noProof="0" dirty="0" err="1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+mn-lt"/>
                    <a:ea typeface="+mn-ea"/>
                  </a:rPr>
                  <a:t>output.o</a:t>
                </a:r>
                <a:endPara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</a:endParaRPr>
              </a:p>
            </p:txBody>
          </p:sp>
        </p:grp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B923511-D1D1-48C7-86E7-2CBA7BD11347}"/>
                </a:ext>
              </a:extLst>
            </p:cNvPr>
            <p:cNvSpPr txBox="1"/>
            <p:nvPr/>
          </p:nvSpPr>
          <p:spPr>
            <a:xfrm>
              <a:off x="6876256" y="3068960"/>
              <a:ext cx="212269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</a:rPr>
                <a:t>Conform </a:t>
              </a: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</a:rPr>
                <a:t>timpului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</a:rPr>
                <a:t>local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C5F09EC-0FE7-48FC-99F9-15608461E22B}"/>
                </a:ext>
              </a:extLst>
            </p:cNvPr>
            <p:cNvSpPr txBox="1"/>
            <p:nvPr/>
          </p:nvSpPr>
          <p:spPr>
            <a:xfrm>
              <a:off x="6876256" y="4437112"/>
              <a:ext cx="212269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</a:rPr>
                <a:t>Conform </a:t>
              </a: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</a:rPr>
                <a:t>timpului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</a:rPr>
                <a:t>local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4FAEC4F8-9DCE-4143-9259-9814372DC4F2}"/>
                </a:ext>
              </a:extLst>
            </p:cNvPr>
            <p:cNvSpPr txBox="1"/>
            <p:nvPr/>
          </p:nvSpPr>
          <p:spPr>
            <a:xfrm>
              <a:off x="69762" y="3298810"/>
              <a:ext cx="195117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</a:rPr>
                <a:t>Calculatorul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</a:rPr>
                <a:t>pe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</a:rPr>
                <a:t> care </a:t>
              </a: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</a:rPr>
                <a:t>ruleaz</a:t>
              </a:r>
              <a:r>
                <a:rPr kumimoji="0" lang="ro-RO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</a:rPr>
                <a:t>ă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</a:rPr>
                <a:t>compilatorul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endParaRP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6AC1192-F3AC-46AB-93D3-A4E48F4F3C54}"/>
                </a:ext>
              </a:extLst>
            </p:cNvPr>
            <p:cNvSpPr txBox="1"/>
            <p:nvPr/>
          </p:nvSpPr>
          <p:spPr>
            <a:xfrm>
              <a:off x="110228" y="4680771"/>
              <a:ext cx="1951175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</a:rPr>
                <a:t>Calculatorul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</a:rPr>
                <a:t>pe</a:t>
              </a:r>
              <a:r>
                <a:rPr kumimoji="0" lang="en-US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</a:rPr>
                <a:t> care </a:t>
              </a:r>
              <a:r>
                <a:rPr kumimoji="0" lang="en-US" sz="20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</a:rPr>
                <a:t>ruleaz</a:t>
              </a:r>
              <a:r>
                <a:rPr kumimoji="0" lang="ro-RO" sz="2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+mn-lt"/>
                  <a:ea typeface="+mn-ea"/>
                </a:rPr>
                <a:t>ă</a:t>
              </a:r>
              <a:endPara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  <a:ea typeface="+mn-ea"/>
              </a:endParaRPr>
            </a:p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o-RO" sz="2000" b="1" i="1" u="none" strike="noStrike" kern="0" cap="none" spc="0" normalizeH="0" baseline="0" noProof="0" dirty="0">
                  <a:ln>
                    <a:noFill/>
                  </a:ln>
                  <a:solidFill>
                    <a:srgbClr val="FF0000"/>
                  </a:solidFill>
                  <a:effectLst/>
                  <a:uLnTx/>
                  <a:uFillTx/>
                  <a:latin typeface="+mn-lt"/>
                  <a:ea typeface="+mn-ea"/>
                </a:rPr>
                <a:t>Vim</a:t>
              </a:r>
              <a:endPara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851761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CC51BA-C2AA-4B7C-A59B-B4C2965540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3714" y="486740"/>
            <a:ext cx="8515350" cy="458788"/>
          </a:xfrm>
        </p:spPr>
        <p:txBody>
          <a:bodyPr/>
          <a:lstStyle/>
          <a:p>
            <a:r>
              <a:rPr lang="en-US" dirty="0" err="1"/>
              <a:t>Sincronizarea</a:t>
            </a:r>
            <a:r>
              <a:rPr lang="en-US" dirty="0"/>
              <a:t> </a:t>
            </a:r>
            <a:r>
              <a:rPr lang="en-US" dirty="0" err="1"/>
              <a:t>ceasurilor</a:t>
            </a:r>
            <a:r>
              <a:rPr lang="en-US" dirty="0"/>
              <a:t> </a:t>
            </a:r>
            <a:r>
              <a:rPr lang="en-US" dirty="0" err="1"/>
              <a:t>fizice</a:t>
            </a:r>
            <a:r>
              <a:rPr lang="en-US" sz="3200" dirty="0"/>
              <a:t> </a:t>
            </a:r>
            <a:endParaRPr lang="en-US" dirty="0"/>
          </a:p>
        </p:txBody>
      </p:sp>
      <p:sp>
        <p:nvSpPr>
          <p:cNvPr id="18" name="Rectangle 3">
            <a:extLst>
              <a:ext uri="{FF2B5EF4-FFF2-40B4-BE49-F238E27FC236}">
                <a16:creationId xmlns:a16="http://schemas.microsoft.com/office/drawing/2014/main" id="{3FE1A59B-4AF7-4F64-BFBB-1009318F75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24515" y="1194026"/>
            <a:ext cx="8713788" cy="220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2 tipuri: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doar între 2 calculatoare 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sincronizare cu un standard </a:t>
            </a:r>
            <a:r>
              <a:rPr kumimoji="0" lang="ro-RO" sz="20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(ex: UTC)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Este imposibil de eliminat complet </a:t>
            </a:r>
            <a:r>
              <a:rPr kumimoji="0" lang="ro-RO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clock</a:t>
            </a: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ro-RO" sz="2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skew</a:t>
            </a: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și imposibil de a asigura acuratețea perfectă a unui ceas.</a:t>
            </a:r>
          </a:p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endParaRPr kumimoji="0" lang="ro-RO" sz="2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11CC321D-53EB-41D6-84AC-51DEED98C922}"/>
              </a:ext>
            </a:extLst>
          </p:cNvPr>
          <p:cNvCxnSpPr/>
          <p:nvPr/>
        </p:nvCxnSpPr>
        <p:spPr bwMode="auto">
          <a:xfrm flipV="1">
            <a:off x="2993224" y="3623349"/>
            <a:ext cx="0" cy="2448272"/>
          </a:xfrm>
          <a:prstGeom prst="straightConnector1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none" w="med" len="med"/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0AB0608-E2BD-447B-905C-FCBE10E1E504}"/>
              </a:ext>
            </a:extLst>
          </p:cNvPr>
          <p:cNvCxnSpPr/>
          <p:nvPr/>
        </p:nvCxnSpPr>
        <p:spPr bwMode="auto">
          <a:xfrm>
            <a:off x="2984881" y="6071621"/>
            <a:ext cx="2953512" cy="0"/>
          </a:xfrm>
          <a:prstGeom prst="straightConnector1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none" w="med" len="med"/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9DB0262-D07B-42C9-8FC7-7FE763508BDE}"/>
              </a:ext>
            </a:extLst>
          </p:cNvPr>
          <p:cNvCxnSpPr/>
          <p:nvPr/>
        </p:nvCxnSpPr>
        <p:spPr bwMode="auto">
          <a:xfrm flipV="1">
            <a:off x="2984881" y="3623349"/>
            <a:ext cx="1421577" cy="2448272"/>
          </a:xfrm>
          <a:prstGeom prst="line">
            <a:avLst/>
          </a:prstGeom>
          <a:noFill/>
          <a:ln w="38100" cap="flat" cmpd="sng" algn="ctr">
            <a:solidFill>
              <a:srgbClr val="000000"/>
            </a:solidFill>
            <a:prstDash val="dash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3D0030E-849E-4263-AB40-DEC018EC0B5F}"/>
              </a:ext>
            </a:extLst>
          </p:cNvPr>
          <p:cNvCxnSpPr/>
          <p:nvPr/>
        </p:nvCxnSpPr>
        <p:spPr bwMode="auto">
          <a:xfrm flipV="1">
            <a:off x="2985592" y="4055397"/>
            <a:ext cx="2016224" cy="2016224"/>
          </a:xfrm>
          <a:prstGeom prst="line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A260F96-783D-43B0-83F0-E6A600D74D8D}"/>
              </a:ext>
            </a:extLst>
          </p:cNvPr>
          <p:cNvCxnSpPr/>
          <p:nvPr/>
        </p:nvCxnSpPr>
        <p:spPr bwMode="auto">
          <a:xfrm flipV="1">
            <a:off x="2984881" y="4703469"/>
            <a:ext cx="2520280" cy="1368152"/>
          </a:xfrm>
          <a:prstGeom prst="line">
            <a:avLst/>
          </a:prstGeom>
          <a:noFill/>
          <a:ln w="38100" cap="flat" cmpd="sng" algn="ctr">
            <a:solidFill>
              <a:srgbClr val="000000"/>
            </a:solidFill>
            <a:prstDash val="dash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5A5160AD-0AF3-4669-A0F6-3FC16CFB67DA}"/>
              </a:ext>
            </a:extLst>
          </p:cNvPr>
          <p:cNvSpPr txBox="1"/>
          <p:nvPr/>
        </p:nvSpPr>
        <p:spPr>
          <a:xfrm rot="18799437">
            <a:off x="3570797" y="4430827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600" dirty="0">
                <a:solidFill>
                  <a:srgbClr val="000000"/>
                </a:solidFill>
                <a:latin typeface="Lucida Grande"/>
                <a:ea typeface="+mn-ea"/>
              </a:rPr>
              <a:t>Ceas perfect</a:t>
            </a:r>
            <a:endParaRPr lang="en-US" sz="1600" dirty="0">
              <a:solidFill>
                <a:srgbClr val="000000"/>
              </a:solidFill>
              <a:latin typeface="Lucida Grande"/>
              <a:ea typeface="+mn-ea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7F9D283-4E2B-4031-B006-BC30FD087DEF}"/>
              </a:ext>
            </a:extLst>
          </p:cNvPr>
          <p:cNvSpPr txBox="1"/>
          <p:nvPr/>
        </p:nvSpPr>
        <p:spPr>
          <a:xfrm rot="17899716">
            <a:off x="3174414" y="4127488"/>
            <a:ext cx="117532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600" dirty="0">
                <a:solidFill>
                  <a:srgbClr val="000000"/>
                </a:solidFill>
                <a:latin typeface="Lucida Grande"/>
                <a:ea typeface="+mn-ea"/>
              </a:rPr>
              <a:t>Ceas rapid</a:t>
            </a:r>
            <a:endParaRPr lang="en-US" sz="1600" dirty="0">
              <a:solidFill>
                <a:srgbClr val="000000"/>
              </a:solidFill>
              <a:latin typeface="Lucida Grande"/>
              <a:ea typeface="+mn-ea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306DD1-D163-48AD-BBE9-D911B91229E0}"/>
              </a:ext>
            </a:extLst>
          </p:cNvPr>
          <p:cNvSpPr txBox="1"/>
          <p:nvPr/>
        </p:nvSpPr>
        <p:spPr>
          <a:xfrm rot="19777654">
            <a:off x="4031294" y="4865654"/>
            <a:ext cx="1050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600" dirty="0">
                <a:solidFill>
                  <a:srgbClr val="000000"/>
                </a:solidFill>
                <a:latin typeface="Lucida Grande"/>
                <a:ea typeface="+mn-ea"/>
              </a:rPr>
              <a:t>Ceas lent</a:t>
            </a:r>
            <a:endParaRPr lang="en-US" sz="1600" dirty="0">
              <a:solidFill>
                <a:srgbClr val="000000"/>
              </a:solidFill>
              <a:latin typeface="Lucida Grande"/>
              <a:ea typeface="+mn-ea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7B3011-B52B-46F3-8142-13D9FD4C3DD7}"/>
              </a:ext>
            </a:extLst>
          </p:cNvPr>
          <p:cNvSpPr txBox="1"/>
          <p:nvPr/>
        </p:nvSpPr>
        <p:spPr>
          <a:xfrm>
            <a:off x="1582135" y="4072990"/>
            <a:ext cx="13857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600" dirty="0">
                <a:solidFill>
                  <a:srgbClr val="000000"/>
                </a:solidFill>
                <a:latin typeface="Lucida Grande"/>
                <a:ea typeface="+mn-ea"/>
              </a:rPr>
              <a:t>Timp ceas, C</a:t>
            </a:r>
            <a:endParaRPr lang="en-US" sz="1600" dirty="0">
              <a:solidFill>
                <a:srgbClr val="000000"/>
              </a:solidFill>
              <a:latin typeface="Lucida Grande"/>
              <a:ea typeface="+mn-ea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99091C-6793-470B-A097-6596F6E9771D}"/>
              </a:ext>
            </a:extLst>
          </p:cNvPr>
          <p:cNvSpPr txBox="1"/>
          <p:nvPr/>
        </p:nvSpPr>
        <p:spPr>
          <a:xfrm>
            <a:off x="3759421" y="6093107"/>
            <a:ext cx="7777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600" dirty="0">
                <a:solidFill>
                  <a:srgbClr val="000000"/>
                </a:solidFill>
                <a:latin typeface="Lucida Grande"/>
                <a:ea typeface="+mn-ea"/>
              </a:rPr>
              <a:t>UTC, t</a:t>
            </a:r>
            <a:endParaRPr lang="en-US" sz="1600" dirty="0">
              <a:solidFill>
                <a:srgbClr val="000000"/>
              </a:solidFill>
              <a:latin typeface="Lucida Grande"/>
              <a:ea typeface="+mn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266AFFD-D620-4E78-9A73-1C61E968F0C3}"/>
                  </a:ext>
                </a:extLst>
              </p:cNvPr>
              <p:cNvSpPr txBox="1"/>
              <p:nvPr/>
            </p:nvSpPr>
            <p:spPr>
              <a:xfrm>
                <a:off x="4353033" y="3263309"/>
                <a:ext cx="953018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o-RO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ro-RO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</a:rPr>
                            <m:t>𝑑𝐶</m:t>
                          </m:r>
                        </m:num>
                        <m:den>
                          <m:r>
                            <a:rPr lang="ro-RO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</a:rPr>
                            <m:t>𝑑𝑡</m:t>
                          </m:r>
                        </m:den>
                      </m:f>
                      <m:r>
                        <a:rPr lang="ro-RO" i="1" smtClean="0">
                          <a:solidFill>
                            <a:srgbClr val="000000"/>
                          </a:solidFill>
                          <a:latin typeface="Cambria Math"/>
                          <a:ea typeface="+mn-ea"/>
                        </a:rPr>
                        <m:t>&gt;1</m:t>
                      </m:r>
                    </m:oMath>
                  </m:oMathPara>
                </a14:m>
                <a:endParaRPr lang="ro-RO" dirty="0">
                  <a:solidFill>
                    <a:srgbClr val="000000"/>
                  </a:solidFill>
                  <a:latin typeface="Times" charset="0"/>
                  <a:ea typeface="+mn-ea"/>
                </a:endParaRP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0266AFFD-D620-4E78-9A73-1C61E968F0C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53033" y="3263309"/>
                <a:ext cx="953018" cy="618246"/>
              </a:xfrm>
              <a:prstGeom prst="rect">
                <a:avLst/>
              </a:prstGeom>
              <a:blipFill>
                <a:blip r:embed="rId3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B4D12BF-3A13-4DAB-AA5E-C7AB005BEC6A}"/>
                  </a:ext>
                </a:extLst>
              </p:cNvPr>
              <p:cNvSpPr txBox="1"/>
              <p:nvPr/>
            </p:nvSpPr>
            <p:spPr>
              <a:xfrm>
                <a:off x="4984191" y="3695357"/>
                <a:ext cx="953018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o-RO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ro-RO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</a:rPr>
                            <m:t>𝑑𝐶</m:t>
                          </m:r>
                        </m:num>
                        <m:den>
                          <m:r>
                            <a:rPr lang="ro-RO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</a:rPr>
                            <m:t>𝑑𝑡</m:t>
                          </m:r>
                        </m:den>
                      </m:f>
                      <m:r>
                        <a:rPr lang="ro-RO" i="1" smtClean="0">
                          <a:solidFill>
                            <a:srgbClr val="000000"/>
                          </a:solidFill>
                          <a:latin typeface="Cambria Math"/>
                          <a:ea typeface="+mn-ea"/>
                        </a:rPr>
                        <m:t>=1</m:t>
                      </m:r>
                    </m:oMath>
                  </m:oMathPara>
                </a14:m>
                <a:endParaRPr lang="ro-RO" dirty="0">
                  <a:solidFill>
                    <a:srgbClr val="000000"/>
                  </a:solidFill>
                  <a:latin typeface="Times" charset="0"/>
                  <a:ea typeface="+mn-ea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DB4D12BF-3A13-4DAB-AA5E-C7AB005BEC6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84191" y="3695357"/>
                <a:ext cx="953018" cy="618246"/>
              </a:xfrm>
              <a:prstGeom prst="rect">
                <a:avLst/>
              </a:prstGeom>
              <a:blipFill>
                <a:blip r:embed="rId4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54135EF-154B-468F-BB5C-14706DF19117}"/>
                  </a:ext>
                </a:extLst>
              </p:cNvPr>
              <p:cNvSpPr txBox="1"/>
              <p:nvPr/>
            </p:nvSpPr>
            <p:spPr>
              <a:xfrm>
                <a:off x="5433153" y="4343429"/>
                <a:ext cx="953018" cy="61824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ro-RO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fPr>
                        <m:num>
                          <m:r>
                            <a:rPr lang="ro-RO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</a:rPr>
                            <m:t>𝑑𝐶</m:t>
                          </m:r>
                        </m:num>
                        <m:den>
                          <m:r>
                            <a:rPr lang="ro-RO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</a:rPr>
                            <m:t>𝑑𝑡</m:t>
                          </m:r>
                        </m:den>
                      </m:f>
                      <m:r>
                        <a:rPr lang="ro-RO" i="1" smtClean="0">
                          <a:solidFill>
                            <a:srgbClr val="000000"/>
                          </a:solidFill>
                          <a:latin typeface="Cambria Math"/>
                          <a:ea typeface="+mn-ea"/>
                        </a:rPr>
                        <m:t>&lt;1</m:t>
                      </m:r>
                    </m:oMath>
                  </m:oMathPara>
                </a14:m>
                <a:endParaRPr lang="ro-RO" dirty="0">
                  <a:solidFill>
                    <a:srgbClr val="000000"/>
                  </a:solidFill>
                  <a:latin typeface="Times" charset="0"/>
                  <a:ea typeface="+mn-ea"/>
                </a:endParaRPr>
              </a:p>
            </p:txBody>
          </p:sp>
        </mc:Choice>
        <mc:Fallback xmlns=""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654135EF-154B-468F-BB5C-14706DF1911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33153" y="4343429"/>
                <a:ext cx="953018" cy="618246"/>
              </a:xfrm>
              <a:prstGeom prst="rect">
                <a:avLst/>
              </a:prstGeom>
              <a:blipFill>
                <a:blip r:embed="rId5"/>
                <a:stretch>
                  <a:fillRect b="-4000"/>
                </a:stretch>
              </a:blipFill>
            </p:spPr>
            <p:txBody>
              <a:bodyPr/>
              <a:lstStyle/>
              <a:p>
                <a:r>
                  <a:rPr lang="ro-RO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3538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  <p:bldP spid="29" grpId="0" animBg="1"/>
      <p:bldP spid="30" grpId="0" animBg="1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12282-8BB2-44E5-8E6C-EF1031A849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7318" y="420471"/>
            <a:ext cx="8515350" cy="458788"/>
          </a:xfrm>
        </p:spPr>
        <p:txBody>
          <a:bodyPr/>
          <a:lstStyle/>
          <a:p>
            <a:r>
              <a:rPr lang="en-US" dirty="0" err="1"/>
              <a:t>Sincronizarea</a:t>
            </a:r>
            <a:r>
              <a:rPr lang="en-US" dirty="0"/>
              <a:t> </a:t>
            </a:r>
            <a:r>
              <a:rPr lang="en-US" dirty="0" err="1"/>
              <a:t>ceasurilor</a:t>
            </a:r>
            <a:r>
              <a:rPr lang="en-US" dirty="0"/>
              <a:t> </a:t>
            </a:r>
            <a:r>
              <a:rPr lang="en-US" dirty="0" err="1"/>
              <a:t>fizice</a:t>
            </a:r>
            <a:r>
              <a:rPr lang="ro-RO" dirty="0"/>
              <a:t> (2)</a:t>
            </a:r>
            <a:r>
              <a:rPr lang="en-US" sz="3200" dirty="0"/>
              <a:t> </a:t>
            </a:r>
            <a:endParaRPr lang="en-US" dirty="0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26E94B1C-A175-436B-AE36-94430F05FCF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0716" y="1066499"/>
            <a:ext cx="8788554" cy="2425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Flaviu Cristian – adaptive </a:t>
            </a:r>
            <a:r>
              <a:rPr kumimoji="0" lang="ro-RO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internal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ro-RO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clock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ro-RO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synchronization</a:t>
            </a: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: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ro-RO" sz="20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time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server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, cu care se sincronizează celelalte ceasuri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probleme:</a:t>
            </a:r>
          </a:p>
          <a:p>
            <a:pPr marL="108585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ro-RO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timpul nu trebuie sa curgă în sens invers</a:t>
            </a:r>
          </a:p>
          <a:p>
            <a:pPr marL="1085850" marR="0" lvl="2" indent="-2286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ro-RO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mesajul ajunge de la server la client într-un anumit timp   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494656C8-C331-4A3D-B215-E9BDCA661F44}"/>
              </a:ext>
            </a:extLst>
          </p:cNvPr>
          <p:cNvCxnSpPr/>
          <p:nvPr/>
        </p:nvCxnSpPr>
        <p:spPr bwMode="auto">
          <a:xfrm>
            <a:off x="2524753" y="4200027"/>
            <a:ext cx="1224136" cy="0"/>
          </a:xfrm>
          <a:prstGeom prst="line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573403A8-C64E-4491-BF0F-29387DCE993C}"/>
              </a:ext>
            </a:extLst>
          </p:cNvPr>
          <p:cNvCxnSpPr/>
          <p:nvPr/>
        </p:nvCxnSpPr>
        <p:spPr bwMode="auto">
          <a:xfrm>
            <a:off x="5117041" y="4200027"/>
            <a:ext cx="1872208" cy="0"/>
          </a:xfrm>
          <a:prstGeom prst="line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C8463F1-B55E-4529-8CCA-5B12C8B64554}"/>
              </a:ext>
            </a:extLst>
          </p:cNvPr>
          <p:cNvCxnSpPr/>
          <p:nvPr/>
        </p:nvCxnSpPr>
        <p:spPr bwMode="auto">
          <a:xfrm>
            <a:off x="3748889" y="4200027"/>
            <a:ext cx="1368152" cy="0"/>
          </a:xfrm>
          <a:prstGeom prst="line">
            <a:avLst/>
          </a:prstGeom>
          <a:noFill/>
          <a:ln w="38100" cap="flat" cmpd="sng" algn="ctr">
            <a:solidFill>
              <a:srgbClr val="000000"/>
            </a:solidFill>
            <a:prstDash val="sysDash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CCC0866-EBCF-4680-B745-69CCB322D12F}"/>
              </a:ext>
            </a:extLst>
          </p:cNvPr>
          <p:cNvCxnSpPr/>
          <p:nvPr/>
        </p:nvCxnSpPr>
        <p:spPr bwMode="auto">
          <a:xfrm>
            <a:off x="3748889" y="4200027"/>
            <a:ext cx="360040" cy="1368152"/>
          </a:xfrm>
          <a:prstGeom prst="straightConnector1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none" w="med" len="med"/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E75F131-9F43-4ECC-97AD-AB47260D44C9}"/>
              </a:ext>
            </a:extLst>
          </p:cNvPr>
          <p:cNvCxnSpPr/>
          <p:nvPr/>
        </p:nvCxnSpPr>
        <p:spPr bwMode="auto">
          <a:xfrm flipV="1">
            <a:off x="4684993" y="4200027"/>
            <a:ext cx="432048" cy="1368152"/>
          </a:xfrm>
          <a:prstGeom prst="straightConnector1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none" w="med" len="med"/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D9F236-1A82-48DC-B18E-70D29589E5E1}"/>
              </a:ext>
            </a:extLst>
          </p:cNvPr>
          <p:cNvCxnSpPr/>
          <p:nvPr/>
        </p:nvCxnSpPr>
        <p:spPr bwMode="auto">
          <a:xfrm>
            <a:off x="4108929" y="5640187"/>
            <a:ext cx="576064" cy="0"/>
          </a:xfrm>
          <a:prstGeom prst="line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1410B7CF-2A76-4486-B71E-4576E895BEC5}"/>
              </a:ext>
            </a:extLst>
          </p:cNvPr>
          <p:cNvCxnSpPr/>
          <p:nvPr/>
        </p:nvCxnSpPr>
        <p:spPr bwMode="auto">
          <a:xfrm>
            <a:off x="2668769" y="5640187"/>
            <a:ext cx="4320480" cy="0"/>
          </a:xfrm>
          <a:prstGeom prst="line">
            <a:avLst/>
          </a:prstGeom>
          <a:noFill/>
          <a:ln w="38100" cap="flat" cmpd="sng" algn="ctr">
            <a:solidFill>
              <a:srgbClr val="000000"/>
            </a:solidFill>
            <a:prstDash val="sysDash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FB4D010-A5AE-4309-9B3D-4513784CF334}"/>
              </a:ext>
            </a:extLst>
          </p:cNvPr>
          <p:cNvCxnSpPr/>
          <p:nvPr/>
        </p:nvCxnSpPr>
        <p:spPr bwMode="auto">
          <a:xfrm>
            <a:off x="6413185" y="5784203"/>
            <a:ext cx="576064" cy="0"/>
          </a:xfrm>
          <a:prstGeom prst="straightConnector1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none" w="med" len="med"/>
            <a:tailEnd type="arrow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EB23449-5CF4-467E-BC70-6CBB7DF3B393}"/>
                  </a:ext>
                </a:extLst>
              </p:cNvPr>
              <p:cNvSpPr txBox="1"/>
              <p:nvPr/>
            </p:nvSpPr>
            <p:spPr>
              <a:xfrm>
                <a:off x="2524753" y="3542663"/>
                <a:ext cx="405098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ro-RO" i="1" smtClean="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</a:rPr>
                          <m:t>𝑇</m:t>
                        </m:r>
                      </m:e>
                      <m:sub>
                        <m:r>
                          <a:rPr lang="ro-RO" i="1" smtClean="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</a:rPr>
                          <m:t>0</m:t>
                        </m:r>
                      </m:sub>
                    </m:sSub>
                  </m:oMath>
                </a14:m>
                <a:r>
                  <a:rPr lang="ro-RO" dirty="0">
                    <a:solidFill>
                      <a:srgbClr val="000000"/>
                    </a:solidFill>
                    <a:latin typeface="Lucida Grande"/>
                    <a:ea typeface="+mn-ea"/>
                  </a:rPr>
                  <a:t> și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+mn-ea"/>
                          </a:rPr>
                        </m:ctrlPr>
                      </m:sSubPr>
                      <m:e>
                        <m:r>
                          <a:rPr lang="ro-RO" i="1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</a:rPr>
                          <m:t>𝑇</m:t>
                        </m:r>
                      </m:e>
                      <m:sub>
                        <m:r>
                          <a:rPr lang="ro-RO" i="1" smtClean="0">
                            <a:solidFill>
                              <a:srgbClr val="000000"/>
                            </a:solidFill>
                            <a:latin typeface="Cambria Math"/>
                            <a:ea typeface="+mn-ea"/>
                          </a:rPr>
                          <m:t>1</m:t>
                        </m:r>
                      </m:sub>
                    </m:sSub>
                  </m:oMath>
                </a14:m>
                <a:r>
                  <a:rPr lang="ro-RO" dirty="0">
                    <a:solidFill>
                      <a:srgbClr val="000000"/>
                    </a:solidFill>
                    <a:latin typeface="Lucida Grande"/>
                    <a:ea typeface="+mn-ea"/>
                  </a:rPr>
                  <a:t> sunt masurați cu același ceas</a:t>
                </a:r>
                <a:endParaRPr lang="en-US" dirty="0">
                  <a:solidFill>
                    <a:srgbClr val="000000"/>
                  </a:solidFill>
                  <a:latin typeface="Lucida Grande"/>
                  <a:ea typeface="+mn-ea"/>
                </a:endParaRPr>
              </a:p>
            </p:txBody>
          </p:sp>
        </mc:Choice>
        <mc:Fallback xmlns=""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AEB23449-5CF4-467E-BC70-6CBB7DF3B39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4753" y="3542663"/>
                <a:ext cx="4050981" cy="369332"/>
              </a:xfrm>
              <a:prstGeom prst="rect">
                <a:avLst/>
              </a:prstGeom>
              <a:blipFill>
                <a:blip r:embed="rId3"/>
                <a:stretch>
                  <a:fillRect t="-6557" b="-262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739CC86-6DBC-4173-88CA-5F6F22DB91EF}"/>
                  </a:ext>
                </a:extLst>
              </p:cNvPr>
              <p:cNvSpPr/>
              <p:nvPr/>
            </p:nvSpPr>
            <p:spPr>
              <a:xfrm>
                <a:off x="3460857" y="3839987"/>
                <a:ext cx="53835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ro-RO" sz="2000" b="1" i="1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</a:rPr>
                            <m:t>𝑻</m:t>
                          </m:r>
                        </m:e>
                        <m:sub>
                          <m:r>
                            <a:rPr lang="ro-RO" sz="2000" b="1" i="1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rgbClr val="000000"/>
                  </a:solidFill>
                  <a:latin typeface="Lucida Grande"/>
                  <a:ea typeface="+mn-ea"/>
                </a:endParaRPr>
              </a:p>
            </p:txBody>
          </p:sp>
        </mc:Choice>
        <mc:Fallback xmlns=""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2739CC86-6DBC-4173-88CA-5F6F22DB91E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0857" y="3839987"/>
                <a:ext cx="538353" cy="400110"/>
              </a:xfrm>
              <a:prstGeom prst="rect">
                <a:avLst/>
              </a:prstGeom>
              <a:blipFill>
                <a:blip r:embed="rId4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1B20980-538C-4A7E-B56A-C8FE48CEE86A}"/>
                  </a:ext>
                </a:extLst>
              </p:cNvPr>
              <p:cNvSpPr/>
              <p:nvPr/>
            </p:nvSpPr>
            <p:spPr>
              <a:xfrm>
                <a:off x="4901017" y="3839987"/>
                <a:ext cx="538353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b="1" i="1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ea typeface="+mn-ea"/>
                            </a:rPr>
                          </m:ctrlPr>
                        </m:sSubPr>
                        <m:e>
                          <m:r>
                            <a:rPr lang="ro-RO" sz="2000" b="1" i="1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</a:rPr>
                            <m:t>𝑻</m:t>
                          </m:r>
                        </m:e>
                        <m:sub>
                          <m:r>
                            <a:rPr lang="ro-RO" sz="2000" b="1" i="1" smtClean="0">
                              <a:solidFill>
                                <a:srgbClr val="000000"/>
                              </a:solidFill>
                              <a:latin typeface="Cambria Math"/>
                              <a:ea typeface="+mn-ea"/>
                            </a:rPr>
                            <m:t>𝟏</m:t>
                          </m:r>
                        </m:sub>
                      </m:sSub>
                    </m:oMath>
                  </m:oMathPara>
                </a14:m>
                <a:endParaRPr lang="en-US" sz="2000" b="1" dirty="0">
                  <a:solidFill>
                    <a:srgbClr val="000000"/>
                  </a:solidFill>
                  <a:latin typeface="Lucida Grande"/>
                  <a:ea typeface="+mn-ea"/>
                </a:endParaRPr>
              </a:p>
            </p:txBody>
          </p:sp>
        </mc:Choice>
        <mc:Fallback xmlns=""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41B20980-538C-4A7E-B56A-C8FE48CEE86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01017" y="3839987"/>
                <a:ext cx="538353" cy="400110"/>
              </a:xfrm>
              <a:prstGeom prst="rect">
                <a:avLst/>
              </a:prstGeom>
              <a:blipFill>
                <a:blip r:embed="rId5"/>
                <a:stretch>
                  <a:fillRect b="-30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3" name="TextBox 32">
            <a:extLst>
              <a:ext uri="{FF2B5EF4-FFF2-40B4-BE49-F238E27FC236}">
                <a16:creationId xmlns:a16="http://schemas.microsoft.com/office/drawing/2014/main" id="{0F7AAE87-E93D-4915-B905-3B7AD34F54E7}"/>
              </a:ext>
            </a:extLst>
          </p:cNvPr>
          <p:cNvSpPr txBox="1"/>
          <p:nvPr/>
        </p:nvSpPr>
        <p:spPr>
          <a:xfrm>
            <a:off x="1769418" y="4030750"/>
            <a:ext cx="7553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600" b="1" dirty="0">
                <a:solidFill>
                  <a:srgbClr val="000000"/>
                </a:solidFill>
                <a:latin typeface="Lucida Grande"/>
                <a:ea typeface="+mn-ea"/>
              </a:rPr>
              <a:t>Client</a:t>
            </a:r>
            <a:endParaRPr lang="en-US" sz="1600" b="1" dirty="0">
              <a:solidFill>
                <a:srgbClr val="000000"/>
              </a:solidFill>
              <a:latin typeface="Lucida Grande"/>
              <a:ea typeface="+mn-ea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48FD56-56C6-43BF-B179-2FDBD4D73C27}"/>
              </a:ext>
            </a:extLst>
          </p:cNvPr>
          <p:cNvSpPr txBox="1"/>
          <p:nvPr/>
        </p:nvSpPr>
        <p:spPr>
          <a:xfrm>
            <a:off x="1012585" y="5470910"/>
            <a:ext cx="16113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600" b="1" dirty="0">
                <a:solidFill>
                  <a:srgbClr val="000000"/>
                </a:solidFill>
                <a:latin typeface="Lucida Grande"/>
                <a:ea typeface="+mn-ea"/>
              </a:rPr>
              <a:t>Server de timp</a:t>
            </a:r>
            <a:endParaRPr lang="en-US" sz="1600" b="1" dirty="0">
              <a:solidFill>
                <a:srgbClr val="000000"/>
              </a:solidFill>
              <a:latin typeface="Lucida Grande"/>
              <a:ea typeface="+mn-ea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B33A2CB-8532-4ED7-A78E-3F7763619FE7}"/>
              </a:ext>
            </a:extLst>
          </p:cNvPr>
          <p:cNvSpPr txBox="1"/>
          <p:nvPr/>
        </p:nvSpPr>
        <p:spPr>
          <a:xfrm>
            <a:off x="2565076" y="6000227"/>
            <a:ext cx="356007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600" b="1" dirty="0">
                <a:solidFill>
                  <a:srgbClr val="000000"/>
                </a:solidFill>
                <a:latin typeface="Lucida Grande"/>
                <a:ea typeface="+mn-ea"/>
              </a:rPr>
              <a:t>Timpul de gestionare a întreruperii</a:t>
            </a:r>
            <a:endParaRPr lang="en-US" sz="1600" b="1" dirty="0">
              <a:solidFill>
                <a:srgbClr val="000000"/>
              </a:solidFill>
              <a:latin typeface="Lucida Grande"/>
              <a:ea typeface="+mn-ea"/>
            </a:endParaRPr>
          </a:p>
        </p:txBody>
      </p:sp>
      <p:sp>
        <p:nvSpPr>
          <p:cNvPr id="36" name="Left Brace 35">
            <a:extLst>
              <a:ext uri="{FF2B5EF4-FFF2-40B4-BE49-F238E27FC236}">
                <a16:creationId xmlns:a16="http://schemas.microsoft.com/office/drawing/2014/main" id="{FC2C1647-CB1E-406A-9993-C99F72933501}"/>
              </a:ext>
            </a:extLst>
          </p:cNvPr>
          <p:cNvSpPr/>
          <p:nvPr/>
        </p:nvSpPr>
        <p:spPr bwMode="auto">
          <a:xfrm rot="16200000">
            <a:off x="4201150" y="5563127"/>
            <a:ext cx="381525" cy="586167"/>
          </a:xfrm>
          <a:prstGeom prst="leftBrace">
            <a:avLst>
              <a:gd name="adj1" fmla="val 8333"/>
              <a:gd name="adj2" fmla="val 47525"/>
            </a:avLst>
          </a:prstGeom>
          <a:noFill/>
          <a:ln w="381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A9F601B-2888-4196-8663-38DBCD1E6AFC}"/>
              </a:ext>
            </a:extLst>
          </p:cNvPr>
          <p:cNvSpPr txBox="1"/>
          <p:nvPr/>
        </p:nvSpPr>
        <p:spPr>
          <a:xfrm>
            <a:off x="5765113" y="5640187"/>
            <a:ext cx="671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600" b="1" dirty="0">
                <a:solidFill>
                  <a:srgbClr val="000000"/>
                </a:solidFill>
                <a:latin typeface="Lucida Grande"/>
                <a:ea typeface="+mn-ea"/>
              </a:rPr>
              <a:t>Timp</a:t>
            </a:r>
            <a:endParaRPr lang="en-US" sz="1600" b="1" dirty="0">
              <a:solidFill>
                <a:srgbClr val="000000"/>
              </a:solidFill>
              <a:latin typeface="Lucida Grande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85981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087D5-3B90-467F-8128-1B9C901C85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6936" y="497618"/>
            <a:ext cx="8515350" cy="458788"/>
          </a:xfrm>
        </p:spPr>
        <p:txBody>
          <a:bodyPr/>
          <a:lstStyle/>
          <a:p>
            <a:r>
              <a:rPr lang="en-US" dirty="0" err="1"/>
              <a:t>Sincronizarea</a:t>
            </a:r>
            <a:r>
              <a:rPr lang="en-US" dirty="0"/>
              <a:t> </a:t>
            </a:r>
            <a:r>
              <a:rPr lang="en-US" dirty="0" err="1"/>
              <a:t>ceasurilor</a:t>
            </a:r>
            <a:r>
              <a:rPr lang="en-US" dirty="0"/>
              <a:t> </a:t>
            </a:r>
            <a:r>
              <a:rPr lang="en-US" dirty="0" err="1"/>
              <a:t>fizice</a:t>
            </a:r>
            <a:r>
              <a:rPr lang="ro-RO" dirty="0"/>
              <a:t> (3)</a:t>
            </a:r>
            <a:r>
              <a:rPr lang="en-US" sz="3200" dirty="0"/>
              <a:t> </a:t>
            </a:r>
            <a:endParaRPr lang="en-US" dirty="0"/>
          </a:p>
        </p:txBody>
      </p:sp>
      <p:sp>
        <p:nvSpPr>
          <p:cNvPr id="142" name="Rectangle 3">
            <a:extLst>
              <a:ext uri="{FF2B5EF4-FFF2-40B4-BE49-F238E27FC236}">
                <a16:creationId xmlns:a16="http://schemas.microsoft.com/office/drawing/2014/main" id="{08E2C053-43B5-4412-8C0C-06DA5065FCF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0716" y="1114549"/>
            <a:ext cx="8785225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Berkeley: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ro-RO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folosit în Berkeley UNIX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ro-RO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opus lui Flaviu Cristian</a:t>
            </a:r>
            <a:r>
              <a:rPr kumimoji="0" lang="ro-RO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: un server de timp trimite mesaje periodic clienților pentru a afla timpul lor, calculează o medie și anunță clienții cum să-și actualizeze ceasurile</a:t>
            </a:r>
          </a:p>
          <a:p>
            <a:pPr marL="742950" marR="0" lvl="1" indent="-2857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ro-RO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scopul nu e de a se sincroniza cu </a:t>
            </a:r>
            <a:r>
              <a:rPr kumimoji="0" lang="ro-RO" sz="18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time</a:t>
            </a:r>
            <a:r>
              <a:rPr kumimoji="0" lang="ro-RO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serverul, ci de a pune toate mașinile de acord asupra timpului (chiar dacă este greșit)</a:t>
            </a:r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2196EA8-62B8-4B11-A60D-D61E05A62656}"/>
              </a:ext>
            </a:extLst>
          </p:cNvPr>
          <p:cNvSpPr txBox="1"/>
          <p:nvPr/>
        </p:nvSpPr>
        <p:spPr>
          <a:xfrm>
            <a:off x="1716128" y="590797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200" b="1" dirty="0">
                <a:solidFill>
                  <a:srgbClr val="000000"/>
                </a:solidFill>
                <a:latin typeface="Lucida Grande"/>
                <a:ea typeface="+mn-ea"/>
              </a:rPr>
              <a:t>2:50</a:t>
            </a:r>
            <a:endParaRPr lang="en-US" sz="1200" b="1" dirty="0">
              <a:solidFill>
                <a:srgbClr val="000000"/>
              </a:solidFill>
              <a:latin typeface="Lucida Grande"/>
              <a:ea typeface="+mn-ea"/>
            </a:endParaRPr>
          </a:p>
        </p:txBody>
      </p:sp>
      <p:sp>
        <p:nvSpPr>
          <p:cNvPr id="144" name="TextBox 143">
            <a:extLst>
              <a:ext uri="{FF2B5EF4-FFF2-40B4-BE49-F238E27FC236}">
                <a16:creationId xmlns:a16="http://schemas.microsoft.com/office/drawing/2014/main" id="{A3848A59-3562-4047-AC42-96BB68BBFEBB}"/>
              </a:ext>
            </a:extLst>
          </p:cNvPr>
          <p:cNvSpPr txBox="1"/>
          <p:nvPr/>
        </p:nvSpPr>
        <p:spPr>
          <a:xfrm>
            <a:off x="2599770" y="5907978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200" b="1" dirty="0">
                <a:solidFill>
                  <a:srgbClr val="000000"/>
                </a:solidFill>
                <a:latin typeface="Lucida Grande"/>
                <a:ea typeface="+mn-ea"/>
              </a:rPr>
              <a:t>3:25</a:t>
            </a:r>
            <a:endParaRPr lang="en-US" sz="1200" b="1" dirty="0">
              <a:solidFill>
                <a:srgbClr val="000000"/>
              </a:solidFill>
              <a:latin typeface="Lucida Grande"/>
              <a:ea typeface="+mn-ea"/>
            </a:endParaRPr>
          </a:p>
        </p:txBody>
      </p:sp>
      <p:grpSp>
        <p:nvGrpSpPr>
          <p:cNvPr id="145" name="Group 144">
            <a:extLst>
              <a:ext uri="{FF2B5EF4-FFF2-40B4-BE49-F238E27FC236}">
                <a16:creationId xmlns:a16="http://schemas.microsoft.com/office/drawing/2014/main" id="{6FC44104-A5F3-4EF4-93BB-E8D41FCA71A5}"/>
              </a:ext>
            </a:extLst>
          </p:cNvPr>
          <p:cNvGrpSpPr/>
          <p:nvPr/>
        </p:nvGrpSpPr>
        <p:grpSpPr>
          <a:xfrm>
            <a:off x="1475655" y="3609238"/>
            <a:ext cx="2520280" cy="2858254"/>
            <a:chOff x="1475656" y="3944089"/>
            <a:chExt cx="2520280" cy="2858254"/>
          </a:xfrm>
        </p:grpSpPr>
        <p:grpSp>
          <p:nvGrpSpPr>
            <p:cNvPr id="146" name="Group 145">
              <a:extLst>
                <a:ext uri="{FF2B5EF4-FFF2-40B4-BE49-F238E27FC236}">
                  <a16:creationId xmlns:a16="http://schemas.microsoft.com/office/drawing/2014/main" id="{9D4742F6-A6AB-4B98-BD4A-0D17991962F4}"/>
                </a:ext>
              </a:extLst>
            </p:cNvPr>
            <p:cNvGrpSpPr/>
            <p:nvPr/>
          </p:nvGrpSpPr>
          <p:grpSpPr>
            <a:xfrm>
              <a:off x="2051720" y="4437112"/>
              <a:ext cx="720080" cy="720080"/>
              <a:chOff x="611560" y="4437112"/>
              <a:chExt cx="720080" cy="720080"/>
            </a:xfrm>
          </p:grpSpPr>
          <p:sp>
            <p:nvSpPr>
              <p:cNvPr id="182" name="Rectangle 181">
                <a:extLst>
                  <a:ext uri="{FF2B5EF4-FFF2-40B4-BE49-F238E27FC236}">
                    <a16:creationId xmlns:a16="http://schemas.microsoft.com/office/drawing/2014/main" id="{3B76C11D-F849-47E8-AA3D-3B227D15C146}"/>
                  </a:ext>
                </a:extLst>
              </p:cNvPr>
              <p:cNvSpPr/>
              <p:nvPr/>
            </p:nvSpPr>
            <p:spPr bwMode="auto">
              <a:xfrm>
                <a:off x="611560" y="4437112"/>
                <a:ext cx="720080" cy="720080"/>
              </a:xfrm>
              <a:prstGeom prst="rect">
                <a:avLst/>
              </a:prstGeom>
              <a:noFill/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</a:endParaRPr>
              </a:p>
            </p:txBody>
          </p:sp>
          <p:sp>
            <p:nvSpPr>
              <p:cNvPr id="183" name="Oval 182">
                <a:extLst>
                  <a:ext uri="{FF2B5EF4-FFF2-40B4-BE49-F238E27FC236}">
                    <a16:creationId xmlns:a16="http://schemas.microsoft.com/office/drawing/2014/main" id="{E220B5ED-F95D-4C90-A4F0-64177B79BC51}"/>
                  </a:ext>
                </a:extLst>
              </p:cNvPr>
              <p:cNvSpPr/>
              <p:nvPr/>
            </p:nvSpPr>
            <p:spPr bwMode="auto">
              <a:xfrm>
                <a:off x="719572" y="4545124"/>
                <a:ext cx="504056" cy="504056"/>
              </a:xfrm>
              <a:prstGeom prst="ellipse">
                <a:avLst/>
              </a:prstGeom>
              <a:noFill/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</a:endParaRPr>
              </a:p>
            </p:txBody>
          </p:sp>
          <p:cxnSp>
            <p:nvCxnSpPr>
              <p:cNvPr id="184" name="Straight Connector 183">
                <a:extLst>
                  <a:ext uri="{FF2B5EF4-FFF2-40B4-BE49-F238E27FC236}">
                    <a16:creationId xmlns:a16="http://schemas.microsoft.com/office/drawing/2014/main" id="{D88F0B54-0F47-4EA0-941F-4FB276EBE20B}"/>
                  </a:ext>
                </a:extLst>
              </p:cNvPr>
              <p:cNvCxnSpPr>
                <a:stCxn id="183" idx="6"/>
              </p:cNvCxnSpPr>
              <p:nvPr/>
            </p:nvCxnSpPr>
            <p:spPr bwMode="auto">
              <a:xfrm flipH="1">
                <a:off x="1115616" y="4797152"/>
                <a:ext cx="10801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09C0677F-059C-4527-98C5-10D9C0693B3C}"/>
                  </a:ext>
                </a:extLst>
              </p:cNvPr>
              <p:cNvCxnSpPr/>
              <p:nvPr/>
            </p:nvCxnSpPr>
            <p:spPr bwMode="auto">
              <a:xfrm flipH="1">
                <a:off x="719572" y="4797152"/>
                <a:ext cx="10801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3B1CA8D8-8055-4BE0-BCC4-1017771F9221}"/>
                  </a:ext>
                </a:extLst>
              </p:cNvPr>
              <p:cNvCxnSpPr/>
              <p:nvPr/>
            </p:nvCxnSpPr>
            <p:spPr bwMode="auto">
              <a:xfrm rot="16200000" flipH="1">
                <a:off x="917594" y="4995174"/>
                <a:ext cx="10801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649B3D32-549E-49C3-8017-42B78024202B}"/>
                  </a:ext>
                </a:extLst>
              </p:cNvPr>
              <p:cNvCxnSpPr/>
              <p:nvPr/>
            </p:nvCxnSpPr>
            <p:spPr bwMode="auto">
              <a:xfrm rot="16200000" flipH="1">
                <a:off x="917594" y="4599130"/>
                <a:ext cx="10801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grpSp>
            <p:nvGrpSpPr>
              <p:cNvPr id="188" name="Group 187">
                <a:extLst>
                  <a:ext uri="{FF2B5EF4-FFF2-40B4-BE49-F238E27FC236}">
                    <a16:creationId xmlns:a16="http://schemas.microsoft.com/office/drawing/2014/main" id="{492CF745-9771-40A1-B867-64CD0EBB4769}"/>
                  </a:ext>
                </a:extLst>
              </p:cNvPr>
              <p:cNvGrpSpPr/>
              <p:nvPr/>
            </p:nvGrpSpPr>
            <p:grpSpPr>
              <a:xfrm>
                <a:off x="970217" y="4601238"/>
                <a:ext cx="228600" cy="210312"/>
                <a:chOff x="971600" y="4595981"/>
                <a:chExt cx="228600" cy="198022"/>
              </a:xfrm>
            </p:grpSpPr>
            <p:cxnSp>
              <p:nvCxnSpPr>
                <p:cNvPr id="189" name="Straight Arrow Connector 188">
                  <a:extLst>
                    <a:ext uri="{FF2B5EF4-FFF2-40B4-BE49-F238E27FC236}">
                      <a16:creationId xmlns:a16="http://schemas.microsoft.com/office/drawing/2014/main" id="{8CE06857-867C-4C7A-B94B-AA4D45F8C9C6}"/>
                    </a:ext>
                  </a:extLst>
                </p:cNvPr>
                <p:cNvCxnSpPr/>
                <p:nvPr/>
              </p:nvCxnSpPr>
              <p:spPr bwMode="auto">
                <a:xfrm>
                  <a:off x="971600" y="4785272"/>
                  <a:ext cx="228600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000000"/>
                  </a:solidFill>
                  <a:prstDash val="solid"/>
                  <a:headEnd type="none" w="med" len="med"/>
                  <a:tailEnd type="triangle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</p:cxnSp>
            <p:cxnSp>
              <p:nvCxnSpPr>
                <p:cNvPr id="190" name="Straight Arrow Connector 189">
                  <a:extLst>
                    <a:ext uri="{FF2B5EF4-FFF2-40B4-BE49-F238E27FC236}">
                      <a16:creationId xmlns:a16="http://schemas.microsoft.com/office/drawing/2014/main" id="{8C993A6D-DEBA-4384-9661-D16286564E2F}"/>
                    </a:ext>
                  </a:extLst>
                </p:cNvPr>
                <p:cNvCxnSpPr/>
                <p:nvPr/>
              </p:nvCxnSpPr>
              <p:spPr bwMode="auto">
                <a:xfrm rot="16200000">
                  <a:off x="872589" y="4694992"/>
                  <a:ext cx="198022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000000"/>
                  </a:solidFill>
                  <a:prstDash val="solid"/>
                  <a:headEnd type="none" w="med" len="med"/>
                  <a:tailEnd type="triangle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</p:cxnSp>
          </p:grpSp>
        </p:grpSp>
        <p:cxnSp>
          <p:nvCxnSpPr>
            <p:cNvPr id="147" name="Straight Connector 146">
              <a:extLst>
                <a:ext uri="{FF2B5EF4-FFF2-40B4-BE49-F238E27FC236}">
                  <a16:creationId xmlns:a16="http://schemas.microsoft.com/office/drawing/2014/main" id="{2315F2F0-5BFA-4C06-9C4F-7B94BB0BD2A9}"/>
                </a:ext>
              </a:extLst>
            </p:cNvPr>
            <p:cNvCxnSpPr/>
            <p:nvPr/>
          </p:nvCxnSpPr>
          <p:spPr bwMode="auto">
            <a:xfrm flipH="1">
              <a:off x="2389576" y="5157192"/>
              <a:ext cx="1383" cy="216024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148" name="Straight Connector 147">
              <a:extLst>
                <a:ext uri="{FF2B5EF4-FFF2-40B4-BE49-F238E27FC236}">
                  <a16:creationId xmlns:a16="http://schemas.microsoft.com/office/drawing/2014/main" id="{601A1756-DCE8-41F1-B8EA-A98488485D9D}"/>
                </a:ext>
              </a:extLst>
            </p:cNvPr>
            <p:cNvCxnSpPr/>
            <p:nvPr/>
          </p:nvCxnSpPr>
          <p:spPr bwMode="auto">
            <a:xfrm>
              <a:off x="1706191" y="5373216"/>
              <a:ext cx="1368152" cy="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149" name="Straight Connector 148">
              <a:extLst>
                <a:ext uri="{FF2B5EF4-FFF2-40B4-BE49-F238E27FC236}">
                  <a16:creationId xmlns:a16="http://schemas.microsoft.com/office/drawing/2014/main" id="{4B813467-5853-482C-A943-4BA0ADD5ACAB}"/>
                </a:ext>
              </a:extLst>
            </p:cNvPr>
            <p:cNvCxnSpPr/>
            <p:nvPr/>
          </p:nvCxnSpPr>
          <p:spPr bwMode="auto">
            <a:xfrm flipH="1">
              <a:off x="1960858" y="5373216"/>
              <a:ext cx="1383" cy="216024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150" name="Straight Connector 149">
              <a:extLst>
                <a:ext uri="{FF2B5EF4-FFF2-40B4-BE49-F238E27FC236}">
                  <a16:creationId xmlns:a16="http://schemas.microsoft.com/office/drawing/2014/main" id="{240C2705-1D31-408B-8740-95464ADEB2A9}"/>
                </a:ext>
              </a:extLst>
            </p:cNvPr>
            <p:cNvCxnSpPr/>
            <p:nvPr/>
          </p:nvCxnSpPr>
          <p:spPr bwMode="auto">
            <a:xfrm flipH="1">
              <a:off x="2844500" y="5382331"/>
              <a:ext cx="1383" cy="216024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grpSp>
          <p:nvGrpSpPr>
            <p:cNvPr id="151" name="Group 150">
              <a:extLst>
                <a:ext uri="{FF2B5EF4-FFF2-40B4-BE49-F238E27FC236}">
                  <a16:creationId xmlns:a16="http://schemas.microsoft.com/office/drawing/2014/main" id="{E1748621-6DBD-4B63-91AD-F406757E8347}"/>
                </a:ext>
              </a:extLst>
            </p:cNvPr>
            <p:cNvGrpSpPr/>
            <p:nvPr/>
          </p:nvGrpSpPr>
          <p:grpSpPr>
            <a:xfrm>
              <a:off x="1601509" y="5587503"/>
              <a:ext cx="720080" cy="720080"/>
              <a:chOff x="611560" y="4437112"/>
              <a:chExt cx="720080" cy="720080"/>
            </a:xfrm>
          </p:grpSpPr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962D9808-1FA2-44A2-BD51-1ED4D6C01D30}"/>
                  </a:ext>
                </a:extLst>
              </p:cNvPr>
              <p:cNvSpPr/>
              <p:nvPr/>
            </p:nvSpPr>
            <p:spPr bwMode="auto">
              <a:xfrm>
                <a:off x="611560" y="4437112"/>
                <a:ext cx="720080" cy="720080"/>
              </a:xfrm>
              <a:prstGeom prst="rect">
                <a:avLst/>
              </a:prstGeom>
              <a:noFill/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</a:endParaRPr>
              </a:p>
            </p:txBody>
          </p:sp>
          <p:sp>
            <p:nvSpPr>
              <p:cNvPr id="174" name="Oval 173">
                <a:extLst>
                  <a:ext uri="{FF2B5EF4-FFF2-40B4-BE49-F238E27FC236}">
                    <a16:creationId xmlns:a16="http://schemas.microsoft.com/office/drawing/2014/main" id="{E44191B5-424A-4A15-964F-0FBF597BDFC7}"/>
                  </a:ext>
                </a:extLst>
              </p:cNvPr>
              <p:cNvSpPr/>
              <p:nvPr/>
            </p:nvSpPr>
            <p:spPr bwMode="auto">
              <a:xfrm>
                <a:off x="719572" y="4545124"/>
                <a:ext cx="504056" cy="504056"/>
              </a:xfrm>
              <a:prstGeom prst="ellipse">
                <a:avLst/>
              </a:prstGeom>
              <a:noFill/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</a:endParaRPr>
              </a:p>
            </p:txBody>
          </p: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5EB9CB69-AB5A-44C1-8E0F-383E50365107}"/>
                  </a:ext>
                </a:extLst>
              </p:cNvPr>
              <p:cNvCxnSpPr>
                <a:stCxn id="174" idx="6"/>
              </p:cNvCxnSpPr>
              <p:nvPr/>
            </p:nvCxnSpPr>
            <p:spPr bwMode="auto">
              <a:xfrm flipH="1">
                <a:off x="1115616" y="4797152"/>
                <a:ext cx="10801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2A2BD14B-A4D3-4A32-B451-BF07899F9E37}"/>
                  </a:ext>
                </a:extLst>
              </p:cNvPr>
              <p:cNvCxnSpPr/>
              <p:nvPr/>
            </p:nvCxnSpPr>
            <p:spPr bwMode="auto">
              <a:xfrm flipH="1">
                <a:off x="719572" y="4797152"/>
                <a:ext cx="10801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1C52B806-DEC4-4510-9BF5-A2254B6FB16C}"/>
                  </a:ext>
                </a:extLst>
              </p:cNvPr>
              <p:cNvCxnSpPr/>
              <p:nvPr/>
            </p:nvCxnSpPr>
            <p:spPr bwMode="auto">
              <a:xfrm rot="16200000" flipH="1">
                <a:off x="917594" y="4995174"/>
                <a:ext cx="10801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525D1C46-01FE-4DF4-8BF4-7518F065802A}"/>
                  </a:ext>
                </a:extLst>
              </p:cNvPr>
              <p:cNvCxnSpPr/>
              <p:nvPr/>
            </p:nvCxnSpPr>
            <p:spPr bwMode="auto">
              <a:xfrm rot="16200000" flipH="1">
                <a:off x="917594" y="4599130"/>
                <a:ext cx="10801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grpSp>
            <p:nvGrpSpPr>
              <p:cNvPr id="179" name="Group 178">
                <a:extLst>
                  <a:ext uri="{FF2B5EF4-FFF2-40B4-BE49-F238E27FC236}">
                    <a16:creationId xmlns:a16="http://schemas.microsoft.com/office/drawing/2014/main" id="{1B473C35-A8DC-45AC-9D80-27B435D41D32}"/>
                  </a:ext>
                </a:extLst>
              </p:cNvPr>
              <p:cNvGrpSpPr/>
              <p:nvPr/>
            </p:nvGrpSpPr>
            <p:grpSpPr>
              <a:xfrm>
                <a:off x="773578" y="4653128"/>
                <a:ext cx="396044" cy="158414"/>
                <a:chOff x="774961" y="4644846"/>
                <a:chExt cx="396044" cy="149157"/>
              </a:xfrm>
            </p:grpSpPr>
            <p:cxnSp>
              <p:nvCxnSpPr>
                <p:cNvPr id="180" name="Straight Arrow Connector 179">
                  <a:extLst>
                    <a:ext uri="{FF2B5EF4-FFF2-40B4-BE49-F238E27FC236}">
                      <a16:creationId xmlns:a16="http://schemas.microsoft.com/office/drawing/2014/main" id="{B574A7F1-1C28-440F-83EB-370E29DF1573}"/>
                    </a:ext>
                  </a:extLst>
                </p:cNvPr>
                <p:cNvCxnSpPr/>
                <p:nvPr/>
              </p:nvCxnSpPr>
              <p:spPr bwMode="auto">
                <a:xfrm flipV="1">
                  <a:off x="971600" y="4644846"/>
                  <a:ext cx="199405" cy="140426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000000"/>
                  </a:solidFill>
                  <a:prstDash val="solid"/>
                  <a:headEnd type="none" w="med" len="med"/>
                  <a:tailEnd type="triangle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</p:cxnSp>
            <p:cxnSp>
              <p:nvCxnSpPr>
                <p:cNvPr id="181" name="Straight Arrow Connector 180">
                  <a:extLst>
                    <a:ext uri="{FF2B5EF4-FFF2-40B4-BE49-F238E27FC236}">
                      <a16:creationId xmlns:a16="http://schemas.microsoft.com/office/drawing/2014/main" id="{E45E4929-3364-4425-88BE-FD7FCCD89E3E}"/>
                    </a:ext>
                  </a:extLst>
                </p:cNvPr>
                <p:cNvCxnSpPr/>
                <p:nvPr/>
              </p:nvCxnSpPr>
              <p:spPr bwMode="auto">
                <a:xfrm flipH="1" flipV="1">
                  <a:off x="774961" y="4644846"/>
                  <a:ext cx="196639" cy="149157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000000"/>
                  </a:solidFill>
                  <a:prstDash val="solid"/>
                  <a:headEnd type="none" w="med" len="med"/>
                  <a:tailEnd type="triangle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</p:cxnSp>
          </p:grpSp>
        </p:grpSp>
        <p:grpSp>
          <p:nvGrpSpPr>
            <p:cNvPr id="152" name="Group 151">
              <a:extLst>
                <a:ext uri="{FF2B5EF4-FFF2-40B4-BE49-F238E27FC236}">
                  <a16:creationId xmlns:a16="http://schemas.microsoft.com/office/drawing/2014/main" id="{F930FE9B-4B64-4104-A69D-7764AFFB35E2}"/>
                </a:ext>
              </a:extLst>
            </p:cNvPr>
            <p:cNvGrpSpPr/>
            <p:nvPr/>
          </p:nvGrpSpPr>
          <p:grpSpPr>
            <a:xfrm>
              <a:off x="2485151" y="5587503"/>
              <a:ext cx="720080" cy="720080"/>
              <a:chOff x="611560" y="4437112"/>
              <a:chExt cx="720080" cy="720080"/>
            </a:xfrm>
          </p:grpSpPr>
          <p:sp>
            <p:nvSpPr>
              <p:cNvPr id="164" name="Rectangle 163">
                <a:extLst>
                  <a:ext uri="{FF2B5EF4-FFF2-40B4-BE49-F238E27FC236}">
                    <a16:creationId xmlns:a16="http://schemas.microsoft.com/office/drawing/2014/main" id="{B671B614-31FD-4874-9ADA-939B573A9AA1}"/>
                  </a:ext>
                </a:extLst>
              </p:cNvPr>
              <p:cNvSpPr/>
              <p:nvPr/>
            </p:nvSpPr>
            <p:spPr bwMode="auto">
              <a:xfrm>
                <a:off x="611560" y="4437112"/>
                <a:ext cx="720080" cy="720080"/>
              </a:xfrm>
              <a:prstGeom prst="rect">
                <a:avLst/>
              </a:prstGeom>
              <a:noFill/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</a:endParaRPr>
              </a:p>
            </p:txBody>
          </p:sp>
          <p:sp>
            <p:nvSpPr>
              <p:cNvPr id="165" name="Oval 164">
                <a:extLst>
                  <a:ext uri="{FF2B5EF4-FFF2-40B4-BE49-F238E27FC236}">
                    <a16:creationId xmlns:a16="http://schemas.microsoft.com/office/drawing/2014/main" id="{CFFECC08-4EC1-453F-8833-8C2A08B15FD2}"/>
                  </a:ext>
                </a:extLst>
              </p:cNvPr>
              <p:cNvSpPr/>
              <p:nvPr/>
            </p:nvSpPr>
            <p:spPr bwMode="auto">
              <a:xfrm>
                <a:off x="719572" y="4545124"/>
                <a:ext cx="504056" cy="504056"/>
              </a:xfrm>
              <a:prstGeom prst="ellipse">
                <a:avLst/>
              </a:prstGeom>
              <a:noFill/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</a:endParaRPr>
              </a:p>
            </p:txBody>
          </p: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C3405607-AA4F-4426-89FB-897FAFE3451B}"/>
                  </a:ext>
                </a:extLst>
              </p:cNvPr>
              <p:cNvCxnSpPr>
                <a:stCxn id="165" idx="6"/>
              </p:cNvCxnSpPr>
              <p:nvPr/>
            </p:nvCxnSpPr>
            <p:spPr bwMode="auto">
              <a:xfrm flipH="1">
                <a:off x="1115616" y="4797152"/>
                <a:ext cx="10801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DB04427E-132A-438C-879E-11B3EA5BC2F7}"/>
                  </a:ext>
                </a:extLst>
              </p:cNvPr>
              <p:cNvCxnSpPr/>
              <p:nvPr/>
            </p:nvCxnSpPr>
            <p:spPr bwMode="auto">
              <a:xfrm flipH="1">
                <a:off x="719572" y="4797152"/>
                <a:ext cx="10801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F7B6CE6F-F082-40B1-926A-E7A9C7AA47CC}"/>
                  </a:ext>
                </a:extLst>
              </p:cNvPr>
              <p:cNvCxnSpPr/>
              <p:nvPr/>
            </p:nvCxnSpPr>
            <p:spPr bwMode="auto">
              <a:xfrm rot="16200000" flipH="1">
                <a:off x="917594" y="4995174"/>
                <a:ext cx="10801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CE1EAC24-7182-45CC-9B96-8750BEDAF635}"/>
                  </a:ext>
                </a:extLst>
              </p:cNvPr>
              <p:cNvCxnSpPr/>
              <p:nvPr/>
            </p:nvCxnSpPr>
            <p:spPr bwMode="auto">
              <a:xfrm rot="16200000" flipH="1">
                <a:off x="917594" y="4599130"/>
                <a:ext cx="10801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grpSp>
            <p:nvGrpSpPr>
              <p:cNvPr id="170" name="Group 169">
                <a:extLst>
                  <a:ext uri="{FF2B5EF4-FFF2-40B4-BE49-F238E27FC236}">
                    <a16:creationId xmlns:a16="http://schemas.microsoft.com/office/drawing/2014/main" id="{E69BEC41-3289-4635-A177-087776E53E94}"/>
                  </a:ext>
                </a:extLst>
              </p:cNvPr>
              <p:cNvGrpSpPr/>
              <p:nvPr/>
            </p:nvGrpSpPr>
            <p:grpSpPr>
              <a:xfrm>
                <a:off x="970217" y="4789838"/>
                <a:ext cx="228600" cy="183642"/>
                <a:chOff x="971600" y="4773574"/>
                <a:chExt cx="228600" cy="172911"/>
              </a:xfrm>
            </p:grpSpPr>
            <p:cxnSp>
              <p:nvCxnSpPr>
                <p:cNvPr id="171" name="Straight Arrow Connector 170">
                  <a:extLst>
                    <a:ext uri="{FF2B5EF4-FFF2-40B4-BE49-F238E27FC236}">
                      <a16:creationId xmlns:a16="http://schemas.microsoft.com/office/drawing/2014/main" id="{9B9C6E29-B648-4640-968E-5355B2A1F6D7}"/>
                    </a:ext>
                  </a:extLst>
                </p:cNvPr>
                <p:cNvCxnSpPr/>
                <p:nvPr/>
              </p:nvCxnSpPr>
              <p:spPr bwMode="auto">
                <a:xfrm>
                  <a:off x="971600" y="4785272"/>
                  <a:ext cx="228600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000000"/>
                  </a:solidFill>
                  <a:prstDash val="solid"/>
                  <a:headEnd type="none" w="med" len="med"/>
                  <a:tailEnd type="triangle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</p:cxnSp>
            <p:cxnSp>
              <p:nvCxnSpPr>
                <p:cNvPr id="172" name="Straight Arrow Connector 171">
                  <a:extLst>
                    <a:ext uri="{FF2B5EF4-FFF2-40B4-BE49-F238E27FC236}">
                      <a16:creationId xmlns:a16="http://schemas.microsoft.com/office/drawing/2014/main" id="{7769CF4F-FAE1-4174-85BF-4EBF7D0C72DE}"/>
                    </a:ext>
                  </a:extLst>
                </p:cNvPr>
                <p:cNvCxnSpPr/>
                <p:nvPr/>
              </p:nvCxnSpPr>
              <p:spPr bwMode="auto">
                <a:xfrm>
                  <a:off x="971600" y="4773574"/>
                  <a:ext cx="114302" cy="172911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000000"/>
                  </a:solidFill>
                  <a:prstDash val="solid"/>
                  <a:headEnd type="none" w="med" len="med"/>
                  <a:tailEnd type="triangle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</p:cxnSp>
          </p:grpSp>
        </p:grp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96B40B1F-6BCB-4C72-81C0-50D6FFA71C79}"/>
                </a:ext>
              </a:extLst>
            </p:cNvPr>
            <p:cNvSpPr txBox="1"/>
            <p:nvPr/>
          </p:nvSpPr>
          <p:spPr>
            <a:xfrm>
              <a:off x="2115044" y="5312241"/>
              <a:ext cx="6014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o-RO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ucida Grande"/>
                  <a:ea typeface="+mn-ea"/>
                </a:rPr>
                <a:t>Rețea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</a:endParaRPr>
            </a:p>
          </p:txBody>
        </p:sp>
        <p:sp>
          <p:nvSpPr>
            <p:cNvPr id="154" name="Freeform 59">
              <a:extLst>
                <a:ext uri="{FF2B5EF4-FFF2-40B4-BE49-F238E27FC236}">
                  <a16:creationId xmlns:a16="http://schemas.microsoft.com/office/drawing/2014/main" id="{D43FE6FA-BBCF-41DF-92A6-9CEB7A44CC46}"/>
                </a:ext>
              </a:extLst>
            </p:cNvPr>
            <p:cNvSpPr/>
            <p:nvPr/>
          </p:nvSpPr>
          <p:spPr bwMode="auto">
            <a:xfrm>
              <a:off x="2776538" y="4919663"/>
              <a:ext cx="442419" cy="638175"/>
            </a:xfrm>
            <a:custGeom>
              <a:avLst/>
              <a:gdLst>
                <a:gd name="connsiteX0" fmla="*/ 0 w 442419"/>
                <a:gd name="connsiteY0" fmla="*/ 0 h 638175"/>
                <a:gd name="connsiteX1" fmla="*/ 252412 w 442419"/>
                <a:gd name="connsiteY1" fmla="*/ 71437 h 638175"/>
                <a:gd name="connsiteX2" fmla="*/ 419100 w 442419"/>
                <a:gd name="connsiteY2" fmla="*/ 242887 h 638175"/>
                <a:gd name="connsiteX3" fmla="*/ 438150 w 442419"/>
                <a:gd name="connsiteY3" fmla="*/ 461962 h 638175"/>
                <a:gd name="connsiteX4" fmla="*/ 390525 w 442419"/>
                <a:gd name="connsiteY4" fmla="*/ 638175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419" h="638175">
                  <a:moveTo>
                    <a:pt x="0" y="0"/>
                  </a:moveTo>
                  <a:cubicBezTo>
                    <a:pt x="91281" y="15478"/>
                    <a:pt x="182562" y="30956"/>
                    <a:pt x="252412" y="71437"/>
                  </a:cubicBezTo>
                  <a:cubicBezTo>
                    <a:pt x="322262" y="111918"/>
                    <a:pt x="388144" y="177800"/>
                    <a:pt x="419100" y="242887"/>
                  </a:cubicBezTo>
                  <a:cubicBezTo>
                    <a:pt x="450056" y="307974"/>
                    <a:pt x="442913" y="396081"/>
                    <a:pt x="438150" y="461962"/>
                  </a:cubicBezTo>
                  <a:cubicBezTo>
                    <a:pt x="433388" y="527843"/>
                    <a:pt x="400050" y="608806"/>
                    <a:pt x="390525" y="638175"/>
                  </a:cubicBezTo>
                </a:path>
              </a:pathLst>
            </a:custGeom>
            <a:noFill/>
            <a:ln w="38100" cap="flat" cmpd="sng" algn="ctr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endParaRPr>
            </a:p>
          </p:txBody>
        </p:sp>
        <p:sp>
          <p:nvSpPr>
            <p:cNvPr id="155" name="Freeform 62">
              <a:extLst>
                <a:ext uri="{FF2B5EF4-FFF2-40B4-BE49-F238E27FC236}">
                  <a16:creationId xmlns:a16="http://schemas.microsoft.com/office/drawing/2014/main" id="{359093DD-79DD-4BE1-B77E-2CBA7A187C22}"/>
                </a:ext>
              </a:extLst>
            </p:cNvPr>
            <p:cNvSpPr/>
            <p:nvPr/>
          </p:nvSpPr>
          <p:spPr bwMode="auto">
            <a:xfrm>
              <a:off x="2771775" y="4467225"/>
              <a:ext cx="387915" cy="309563"/>
            </a:xfrm>
            <a:custGeom>
              <a:avLst/>
              <a:gdLst>
                <a:gd name="connsiteX0" fmla="*/ 4763 w 387915"/>
                <a:gd name="connsiteY0" fmla="*/ 309563 h 309563"/>
                <a:gd name="connsiteX1" fmla="*/ 276225 w 387915"/>
                <a:gd name="connsiteY1" fmla="*/ 219075 h 309563"/>
                <a:gd name="connsiteX2" fmla="*/ 385763 w 387915"/>
                <a:gd name="connsiteY2" fmla="*/ 100013 h 309563"/>
                <a:gd name="connsiteX3" fmla="*/ 338138 w 387915"/>
                <a:gd name="connsiteY3" fmla="*/ 23813 h 309563"/>
                <a:gd name="connsiteX4" fmla="*/ 209550 w 387915"/>
                <a:gd name="connsiteY4" fmla="*/ 0 h 309563"/>
                <a:gd name="connsiteX5" fmla="*/ 80963 w 387915"/>
                <a:gd name="connsiteY5" fmla="*/ 23813 h 309563"/>
                <a:gd name="connsiteX6" fmla="*/ 0 w 387915"/>
                <a:gd name="connsiteY6" fmla="*/ 42863 h 309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7915" h="309563">
                  <a:moveTo>
                    <a:pt x="4763" y="309563"/>
                  </a:moveTo>
                  <a:cubicBezTo>
                    <a:pt x="108744" y="281781"/>
                    <a:pt x="212725" y="254000"/>
                    <a:pt x="276225" y="219075"/>
                  </a:cubicBezTo>
                  <a:cubicBezTo>
                    <a:pt x="339725" y="184150"/>
                    <a:pt x="375444" y="132557"/>
                    <a:pt x="385763" y="100013"/>
                  </a:cubicBezTo>
                  <a:cubicBezTo>
                    <a:pt x="396082" y="67469"/>
                    <a:pt x="367507" y="40482"/>
                    <a:pt x="338138" y="23813"/>
                  </a:cubicBezTo>
                  <a:cubicBezTo>
                    <a:pt x="308769" y="7144"/>
                    <a:pt x="252412" y="0"/>
                    <a:pt x="209550" y="0"/>
                  </a:cubicBezTo>
                  <a:cubicBezTo>
                    <a:pt x="166688" y="0"/>
                    <a:pt x="115888" y="16669"/>
                    <a:pt x="80963" y="23813"/>
                  </a:cubicBezTo>
                  <a:cubicBezTo>
                    <a:pt x="46038" y="30957"/>
                    <a:pt x="12700" y="41276"/>
                    <a:pt x="0" y="42863"/>
                  </a:cubicBezTo>
                </a:path>
              </a:pathLst>
            </a:custGeom>
            <a:noFill/>
            <a:ln w="38100" cap="flat" cmpd="sng" algn="ctr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endParaRPr>
            </a:p>
          </p:txBody>
        </p:sp>
        <p:sp>
          <p:nvSpPr>
            <p:cNvPr id="156" name="Freeform 10239">
              <a:extLst>
                <a:ext uri="{FF2B5EF4-FFF2-40B4-BE49-F238E27FC236}">
                  <a16:creationId xmlns:a16="http://schemas.microsoft.com/office/drawing/2014/main" id="{AF8D8B26-74BE-4A6B-BCBA-4FA8CFF7CFF9}"/>
                </a:ext>
              </a:extLst>
            </p:cNvPr>
            <p:cNvSpPr/>
            <p:nvPr/>
          </p:nvSpPr>
          <p:spPr bwMode="auto">
            <a:xfrm>
              <a:off x="1590675" y="4919663"/>
              <a:ext cx="442913" cy="647700"/>
            </a:xfrm>
            <a:custGeom>
              <a:avLst/>
              <a:gdLst>
                <a:gd name="connsiteX0" fmla="*/ 442913 w 442913"/>
                <a:gd name="connsiteY0" fmla="*/ 0 h 647700"/>
                <a:gd name="connsiteX1" fmla="*/ 223838 w 442913"/>
                <a:gd name="connsiteY1" fmla="*/ 57150 h 647700"/>
                <a:gd name="connsiteX2" fmla="*/ 100013 w 442913"/>
                <a:gd name="connsiteY2" fmla="*/ 123825 h 647700"/>
                <a:gd name="connsiteX3" fmla="*/ 19050 w 442913"/>
                <a:gd name="connsiteY3" fmla="*/ 238125 h 647700"/>
                <a:gd name="connsiteX4" fmla="*/ 0 w 442913"/>
                <a:gd name="connsiteY4" fmla="*/ 404812 h 647700"/>
                <a:gd name="connsiteX5" fmla="*/ 19050 w 442913"/>
                <a:gd name="connsiteY5" fmla="*/ 557212 h 647700"/>
                <a:gd name="connsiteX6" fmla="*/ 57150 w 442913"/>
                <a:gd name="connsiteY6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913" h="647700">
                  <a:moveTo>
                    <a:pt x="442913" y="0"/>
                  </a:moveTo>
                  <a:cubicBezTo>
                    <a:pt x="361950" y="18256"/>
                    <a:pt x="280988" y="36513"/>
                    <a:pt x="223838" y="57150"/>
                  </a:cubicBezTo>
                  <a:cubicBezTo>
                    <a:pt x="166688" y="77787"/>
                    <a:pt x="134144" y="93663"/>
                    <a:pt x="100013" y="123825"/>
                  </a:cubicBezTo>
                  <a:cubicBezTo>
                    <a:pt x="65882" y="153987"/>
                    <a:pt x="35719" y="191294"/>
                    <a:pt x="19050" y="238125"/>
                  </a:cubicBezTo>
                  <a:cubicBezTo>
                    <a:pt x="2381" y="284956"/>
                    <a:pt x="0" y="351631"/>
                    <a:pt x="0" y="404812"/>
                  </a:cubicBezTo>
                  <a:cubicBezTo>
                    <a:pt x="0" y="457993"/>
                    <a:pt x="9525" y="516731"/>
                    <a:pt x="19050" y="557212"/>
                  </a:cubicBezTo>
                  <a:cubicBezTo>
                    <a:pt x="28575" y="597693"/>
                    <a:pt x="48419" y="635000"/>
                    <a:pt x="57150" y="647700"/>
                  </a:cubicBezTo>
                </a:path>
              </a:pathLst>
            </a:custGeom>
            <a:noFill/>
            <a:ln w="38100" cap="flat" cmpd="sng" algn="ctr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endParaRPr>
            </a:p>
          </p:txBody>
        </p:sp>
        <p:sp>
          <p:nvSpPr>
            <p:cNvPr id="157" name="TextBox 156">
              <a:extLst>
                <a:ext uri="{FF2B5EF4-FFF2-40B4-BE49-F238E27FC236}">
                  <a16:creationId xmlns:a16="http://schemas.microsoft.com/office/drawing/2014/main" id="{67156251-F8FC-444F-B3FE-EA60F8EE237A}"/>
                </a:ext>
              </a:extLst>
            </p:cNvPr>
            <p:cNvSpPr txBox="1"/>
            <p:nvPr/>
          </p:nvSpPr>
          <p:spPr>
            <a:xfrm>
              <a:off x="1475656" y="4736177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o-RO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ucida Grande"/>
                  <a:ea typeface="+mn-ea"/>
                </a:rPr>
                <a:t>3:00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</a:endParaRPr>
            </a:p>
          </p:txBody>
        </p:sp>
        <p:sp>
          <p:nvSpPr>
            <p:cNvPr id="158" name="TextBox 157">
              <a:extLst>
                <a:ext uri="{FF2B5EF4-FFF2-40B4-BE49-F238E27FC236}">
                  <a16:creationId xmlns:a16="http://schemas.microsoft.com/office/drawing/2014/main" id="{781CE122-7162-4F1A-B5A1-FE5417A95C2F}"/>
                </a:ext>
              </a:extLst>
            </p:cNvPr>
            <p:cNvSpPr txBox="1"/>
            <p:nvPr/>
          </p:nvSpPr>
          <p:spPr>
            <a:xfrm>
              <a:off x="3131840" y="5013176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o-RO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ucida Grande"/>
                  <a:ea typeface="+mn-ea"/>
                </a:rPr>
                <a:t>3:00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</a:endParaRPr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84C4C5F3-674D-4D07-B4E2-C006143B9C12}"/>
                </a:ext>
              </a:extLst>
            </p:cNvPr>
            <p:cNvSpPr txBox="1"/>
            <p:nvPr/>
          </p:nvSpPr>
          <p:spPr>
            <a:xfrm>
              <a:off x="2195736" y="6525344"/>
              <a:ext cx="3722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o-RO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ucida Grande"/>
                  <a:ea typeface="+mn-ea"/>
                </a:rPr>
                <a:t>(a)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</a:endParaRPr>
            </a:p>
          </p:txBody>
        </p:sp>
        <p:sp>
          <p:nvSpPr>
            <p:cNvPr id="160" name="TextBox 159">
              <a:extLst>
                <a:ext uri="{FF2B5EF4-FFF2-40B4-BE49-F238E27FC236}">
                  <a16:creationId xmlns:a16="http://schemas.microsoft.com/office/drawing/2014/main" id="{B6C8E2F9-3023-45A9-A003-224888CA7D9F}"/>
                </a:ext>
              </a:extLst>
            </p:cNvPr>
            <p:cNvSpPr txBox="1"/>
            <p:nvPr/>
          </p:nvSpPr>
          <p:spPr>
            <a:xfrm>
              <a:off x="2929032" y="4232121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o-RO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ucida Grande"/>
                  <a:ea typeface="+mn-ea"/>
                </a:rPr>
                <a:t>3:00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</a:endParaRPr>
            </a:p>
          </p:txBody>
        </p:sp>
        <p:sp>
          <p:nvSpPr>
            <p:cNvPr id="161" name="TextBox 160">
              <a:extLst>
                <a:ext uri="{FF2B5EF4-FFF2-40B4-BE49-F238E27FC236}">
                  <a16:creationId xmlns:a16="http://schemas.microsoft.com/office/drawing/2014/main" id="{5D1239CE-2EC8-412A-9C11-8A5EA8C4F7C8}"/>
                </a:ext>
              </a:extLst>
            </p:cNvPr>
            <p:cNvSpPr txBox="1"/>
            <p:nvPr/>
          </p:nvSpPr>
          <p:spPr>
            <a:xfrm>
              <a:off x="2208952" y="4221088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o-RO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ucida Grande"/>
                  <a:ea typeface="+mn-ea"/>
                </a:rPr>
                <a:t>3:00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</a:endParaRPr>
            </a:p>
          </p:txBody>
        </p:sp>
        <p:cxnSp>
          <p:nvCxnSpPr>
            <p:cNvPr id="162" name="Straight Arrow Connector 161">
              <a:extLst>
                <a:ext uri="{FF2B5EF4-FFF2-40B4-BE49-F238E27FC236}">
                  <a16:creationId xmlns:a16="http://schemas.microsoft.com/office/drawing/2014/main" id="{DC415B7A-A494-403D-AFFC-DA5CBE4C8488}"/>
                </a:ext>
              </a:extLst>
            </p:cNvPr>
            <p:cNvCxnSpPr/>
            <p:nvPr/>
          </p:nvCxnSpPr>
          <p:spPr bwMode="auto">
            <a:xfrm flipH="1">
              <a:off x="2647170" y="4149080"/>
              <a:ext cx="196638" cy="318145"/>
            </a:xfrm>
            <a:prstGeom prst="straightConnector1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headEnd type="none" w="med" len="med"/>
              <a:tailEnd type="triangle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sp>
          <p:nvSpPr>
            <p:cNvPr id="163" name="TextBox 162">
              <a:extLst>
                <a:ext uri="{FF2B5EF4-FFF2-40B4-BE49-F238E27FC236}">
                  <a16:creationId xmlns:a16="http://schemas.microsoft.com/office/drawing/2014/main" id="{16B80899-1F5F-4931-9F4D-E9C9FBD0A970}"/>
                </a:ext>
              </a:extLst>
            </p:cNvPr>
            <p:cNvSpPr txBox="1"/>
            <p:nvPr/>
          </p:nvSpPr>
          <p:spPr>
            <a:xfrm>
              <a:off x="2613826" y="3944089"/>
              <a:ext cx="138211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o-RO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ucida Grande"/>
                  <a:ea typeface="+mn-ea"/>
                </a:rPr>
                <a:t>Daemon de timp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</a:endParaRPr>
            </a:p>
          </p:txBody>
        </p:sp>
      </p:grpSp>
      <p:grpSp>
        <p:nvGrpSpPr>
          <p:cNvPr id="191" name="Group 190">
            <a:extLst>
              <a:ext uri="{FF2B5EF4-FFF2-40B4-BE49-F238E27FC236}">
                <a16:creationId xmlns:a16="http://schemas.microsoft.com/office/drawing/2014/main" id="{09584877-32E5-4BE8-973C-2FF35AAB49DD}"/>
              </a:ext>
            </a:extLst>
          </p:cNvPr>
          <p:cNvGrpSpPr/>
          <p:nvPr/>
        </p:nvGrpSpPr>
        <p:grpSpPr>
          <a:xfrm>
            <a:off x="4211959" y="4091228"/>
            <a:ext cx="720080" cy="720080"/>
            <a:chOff x="611560" y="4437112"/>
            <a:chExt cx="720080" cy="720080"/>
          </a:xfrm>
        </p:grpSpPr>
        <p:sp>
          <p:nvSpPr>
            <p:cNvPr id="192" name="Rectangle 191">
              <a:extLst>
                <a:ext uri="{FF2B5EF4-FFF2-40B4-BE49-F238E27FC236}">
                  <a16:creationId xmlns:a16="http://schemas.microsoft.com/office/drawing/2014/main" id="{B52E4904-0CE7-4D91-9C28-29778EEADC4F}"/>
                </a:ext>
              </a:extLst>
            </p:cNvPr>
            <p:cNvSpPr/>
            <p:nvPr/>
          </p:nvSpPr>
          <p:spPr bwMode="auto">
            <a:xfrm>
              <a:off x="611560" y="4437112"/>
              <a:ext cx="720080" cy="720080"/>
            </a:xfrm>
            <a:prstGeom prst="rect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  <a:ea typeface="+mn-ea"/>
              </a:endParaRPr>
            </a:p>
          </p:txBody>
        </p:sp>
        <p:sp>
          <p:nvSpPr>
            <p:cNvPr id="193" name="Oval 192">
              <a:extLst>
                <a:ext uri="{FF2B5EF4-FFF2-40B4-BE49-F238E27FC236}">
                  <a16:creationId xmlns:a16="http://schemas.microsoft.com/office/drawing/2014/main" id="{97D4B96A-E7D8-44DC-969A-AB076A04EE58}"/>
                </a:ext>
              </a:extLst>
            </p:cNvPr>
            <p:cNvSpPr/>
            <p:nvPr/>
          </p:nvSpPr>
          <p:spPr bwMode="auto">
            <a:xfrm>
              <a:off x="719572" y="4545124"/>
              <a:ext cx="504056" cy="504056"/>
            </a:xfrm>
            <a:prstGeom prst="ellipse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  <a:ea typeface="+mn-ea"/>
              </a:endParaRPr>
            </a:p>
          </p:txBody>
        </p:sp>
        <p:cxnSp>
          <p:nvCxnSpPr>
            <p:cNvPr id="194" name="Straight Connector 193">
              <a:extLst>
                <a:ext uri="{FF2B5EF4-FFF2-40B4-BE49-F238E27FC236}">
                  <a16:creationId xmlns:a16="http://schemas.microsoft.com/office/drawing/2014/main" id="{D0A5FD77-477E-4E83-AF59-F1EAD06AD16C}"/>
                </a:ext>
              </a:extLst>
            </p:cNvPr>
            <p:cNvCxnSpPr>
              <a:stCxn id="193" idx="6"/>
            </p:cNvCxnSpPr>
            <p:nvPr/>
          </p:nvCxnSpPr>
          <p:spPr bwMode="auto">
            <a:xfrm flipH="1">
              <a:off x="1115616" y="4797152"/>
              <a:ext cx="108012" cy="0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95" name="Straight Connector 194">
              <a:extLst>
                <a:ext uri="{FF2B5EF4-FFF2-40B4-BE49-F238E27FC236}">
                  <a16:creationId xmlns:a16="http://schemas.microsoft.com/office/drawing/2014/main" id="{FE3CADC0-82F3-4E39-94AA-FE264B3B6A4F}"/>
                </a:ext>
              </a:extLst>
            </p:cNvPr>
            <p:cNvCxnSpPr/>
            <p:nvPr/>
          </p:nvCxnSpPr>
          <p:spPr bwMode="auto">
            <a:xfrm flipH="1">
              <a:off x="719572" y="4797152"/>
              <a:ext cx="108012" cy="0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96" name="Straight Connector 195">
              <a:extLst>
                <a:ext uri="{FF2B5EF4-FFF2-40B4-BE49-F238E27FC236}">
                  <a16:creationId xmlns:a16="http://schemas.microsoft.com/office/drawing/2014/main" id="{0BE68682-3507-45CC-B0C8-0F7236A611FF}"/>
                </a:ext>
              </a:extLst>
            </p:cNvPr>
            <p:cNvCxnSpPr/>
            <p:nvPr/>
          </p:nvCxnSpPr>
          <p:spPr bwMode="auto">
            <a:xfrm rot="16200000" flipH="1">
              <a:off x="917594" y="4995174"/>
              <a:ext cx="108012" cy="0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197" name="Straight Connector 196">
              <a:extLst>
                <a:ext uri="{FF2B5EF4-FFF2-40B4-BE49-F238E27FC236}">
                  <a16:creationId xmlns:a16="http://schemas.microsoft.com/office/drawing/2014/main" id="{9F000494-858C-4531-9ACA-E9CC546B3928}"/>
                </a:ext>
              </a:extLst>
            </p:cNvPr>
            <p:cNvCxnSpPr/>
            <p:nvPr/>
          </p:nvCxnSpPr>
          <p:spPr bwMode="auto">
            <a:xfrm rot="16200000" flipH="1">
              <a:off x="917594" y="4599130"/>
              <a:ext cx="108012" cy="0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grpSp>
          <p:nvGrpSpPr>
            <p:cNvPr id="198" name="Group 197">
              <a:extLst>
                <a:ext uri="{FF2B5EF4-FFF2-40B4-BE49-F238E27FC236}">
                  <a16:creationId xmlns:a16="http://schemas.microsoft.com/office/drawing/2014/main" id="{A9F97EB2-673D-4D4E-9B3F-079BC6880318}"/>
                </a:ext>
              </a:extLst>
            </p:cNvPr>
            <p:cNvGrpSpPr/>
            <p:nvPr/>
          </p:nvGrpSpPr>
          <p:grpSpPr>
            <a:xfrm>
              <a:off x="970217" y="4601238"/>
              <a:ext cx="228600" cy="210312"/>
              <a:chOff x="971600" y="4595981"/>
              <a:chExt cx="228600" cy="198022"/>
            </a:xfrm>
          </p:grpSpPr>
          <p:cxnSp>
            <p:nvCxnSpPr>
              <p:cNvPr id="199" name="Straight Arrow Connector 198">
                <a:extLst>
                  <a:ext uri="{FF2B5EF4-FFF2-40B4-BE49-F238E27FC236}">
                    <a16:creationId xmlns:a16="http://schemas.microsoft.com/office/drawing/2014/main" id="{603EB00F-3948-4703-BB1C-25A87342CDBA}"/>
                  </a:ext>
                </a:extLst>
              </p:cNvPr>
              <p:cNvCxnSpPr/>
              <p:nvPr/>
            </p:nvCxnSpPr>
            <p:spPr bwMode="auto">
              <a:xfrm>
                <a:off x="971600" y="4785272"/>
                <a:ext cx="2286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headEnd type="none" w="med" len="med"/>
                <a:tailEnd type="triangle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00" name="Straight Arrow Connector 199">
                <a:extLst>
                  <a:ext uri="{FF2B5EF4-FFF2-40B4-BE49-F238E27FC236}">
                    <a16:creationId xmlns:a16="http://schemas.microsoft.com/office/drawing/2014/main" id="{71CBEB2D-079A-400D-9671-4E5348A081A5}"/>
                  </a:ext>
                </a:extLst>
              </p:cNvPr>
              <p:cNvCxnSpPr/>
              <p:nvPr/>
            </p:nvCxnSpPr>
            <p:spPr bwMode="auto">
              <a:xfrm rot="16200000">
                <a:off x="872589" y="4694992"/>
                <a:ext cx="198022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headEnd type="none" w="med" len="med"/>
                <a:tailEnd type="triangle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</p:grpSp>
      <p:cxnSp>
        <p:nvCxnSpPr>
          <p:cNvPr id="201" name="Straight Connector 200">
            <a:extLst>
              <a:ext uri="{FF2B5EF4-FFF2-40B4-BE49-F238E27FC236}">
                <a16:creationId xmlns:a16="http://schemas.microsoft.com/office/drawing/2014/main" id="{C1587EA8-6392-4F6A-963E-EDB422FB7FB3}"/>
              </a:ext>
            </a:extLst>
          </p:cNvPr>
          <p:cNvCxnSpPr/>
          <p:nvPr/>
        </p:nvCxnSpPr>
        <p:spPr bwMode="auto">
          <a:xfrm flipH="1">
            <a:off x="4549815" y="4811308"/>
            <a:ext cx="1383" cy="216024"/>
          </a:xfrm>
          <a:prstGeom prst="line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202" name="Straight Connector 201">
            <a:extLst>
              <a:ext uri="{FF2B5EF4-FFF2-40B4-BE49-F238E27FC236}">
                <a16:creationId xmlns:a16="http://schemas.microsoft.com/office/drawing/2014/main" id="{BD666681-0D57-4C95-963F-F259A79D117E}"/>
              </a:ext>
            </a:extLst>
          </p:cNvPr>
          <p:cNvCxnSpPr/>
          <p:nvPr/>
        </p:nvCxnSpPr>
        <p:spPr bwMode="auto">
          <a:xfrm>
            <a:off x="3866430" y="5027332"/>
            <a:ext cx="1368152" cy="0"/>
          </a:xfrm>
          <a:prstGeom prst="line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203" name="Straight Connector 202">
            <a:extLst>
              <a:ext uri="{FF2B5EF4-FFF2-40B4-BE49-F238E27FC236}">
                <a16:creationId xmlns:a16="http://schemas.microsoft.com/office/drawing/2014/main" id="{8FF419A3-1D65-427A-BAC9-FB22932EAB2E}"/>
              </a:ext>
            </a:extLst>
          </p:cNvPr>
          <p:cNvCxnSpPr/>
          <p:nvPr/>
        </p:nvCxnSpPr>
        <p:spPr bwMode="auto">
          <a:xfrm flipH="1">
            <a:off x="4121097" y="5027332"/>
            <a:ext cx="1383" cy="216024"/>
          </a:xfrm>
          <a:prstGeom prst="line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204" name="Straight Connector 203">
            <a:extLst>
              <a:ext uri="{FF2B5EF4-FFF2-40B4-BE49-F238E27FC236}">
                <a16:creationId xmlns:a16="http://schemas.microsoft.com/office/drawing/2014/main" id="{CECF2008-8812-4011-B88C-2ACA6D5905B2}"/>
              </a:ext>
            </a:extLst>
          </p:cNvPr>
          <p:cNvCxnSpPr/>
          <p:nvPr/>
        </p:nvCxnSpPr>
        <p:spPr bwMode="auto">
          <a:xfrm flipH="1">
            <a:off x="5004739" y="5036447"/>
            <a:ext cx="1383" cy="216024"/>
          </a:xfrm>
          <a:prstGeom prst="line">
            <a:avLst/>
          </a:prstGeom>
          <a:noFill/>
          <a:ln w="38100" cap="flat" cmpd="sng" algn="ctr">
            <a:solidFill>
              <a:srgbClr val="000000"/>
            </a:solidFill>
            <a:prstDash val="solid"/>
            <a:headEnd type="non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grpSp>
        <p:nvGrpSpPr>
          <p:cNvPr id="205" name="Group 204">
            <a:extLst>
              <a:ext uri="{FF2B5EF4-FFF2-40B4-BE49-F238E27FC236}">
                <a16:creationId xmlns:a16="http://schemas.microsoft.com/office/drawing/2014/main" id="{B6E002DD-6358-48ED-A7CE-5519130FDCE3}"/>
              </a:ext>
            </a:extLst>
          </p:cNvPr>
          <p:cNvGrpSpPr/>
          <p:nvPr/>
        </p:nvGrpSpPr>
        <p:grpSpPr>
          <a:xfrm>
            <a:off x="3761748" y="5241619"/>
            <a:ext cx="720080" cy="720080"/>
            <a:chOff x="611560" y="4437112"/>
            <a:chExt cx="720080" cy="720080"/>
          </a:xfrm>
        </p:grpSpPr>
        <p:sp>
          <p:nvSpPr>
            <p:cNvPr id="206" name="Rectangle 205">
              <a:extLst>
                <a:ext uri="{FF2B5EF4-FFF2-40B4-BE49-F238E27FC236}">
                  <a16:creationId xmlns:a16="http://schemas.microsoft.com/office/drawing/2014/main" id="{208CC323-BA2E-40BC-93F1-E03374CA7D9B}"/>
                </a:ext>
              </a:extLst>
            </p:cNvPr>
            <p:cNvSpPr/>
            <p:nvPr/>
          </p:nvSpPr>
          <p:spPr bwMode="auto">
            <a:xfrm>
              <a:off x="611560" y="4437112"/>
              <a:ext cx="720080" cy="720080"/>
            </a:xfrm>
            <a:prstGeom prst="rect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  <a:ea typeface="+mn-ea"/>
              </a:endParaRPr>
            </a:p>
          </p:txBody>
        </p:sp>
        <p:sp>
          <p:nvSpPr>
            <p:cNvPr id="207" name="Oval 206">
              <a:extLst>
                <a:ext uri="{FF2B5EF4-FFF2-40B4-BE49-F238E27FC236}">
                  <a16:creationId xmlns:a16="http://schemas.microsoft.com/office/drawing/2014/main" id="{445A48DF-FA3E-4999-BC02-14045987880F}"/>
                </a:ext>
              </a:extLst>
            </p:cNvPr>
            <p:cNvSpPr/>
            <p:nvPr/>
          </p:nvSpPr>
          <p:spPr bwMode="auto">
            <a:xfrm>
              <a:off x="719572" y="4545124"/>
              <a:ext cx="504056" cy="504056"/>
            </a:xfrm>
            <a:prstGeom prst="ellipse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  <a:ea typeface="+mn-ea"/>
              </a:endParaRPr>
            </a:p>
          </p:txBody>
        </p:sp>
        <p:cxnSp>
          <p:nvCxnSpPr>
            <p:cNvPr id="208" name="Straight Connector 207">
              <a:extLst>
                <a:ext uri="{FF2B5EF4-FFF2-40B4-BE49-F238E27FC236}">
                  <a16:creationId xmlns:a16="http://schemas.microsoft.com/office/drawing/2014/main" id="{FD2D176B-DB24-4633-994D-6E00239EEBCD}"/>
                </a:ext>
              </a:extLst>
            </p:cNvPr>
            <p:cNvCxnSpPr>
              <a:stCxn id="207" idx="6"/>
            </p:cNvCxnSpPr>
            <p:nvPr/>
          </p:nvCxnSpPr>
          <p:spPr bwMode="auto">
            <a:xfrm flipH="1">
              <a:off x="1115616" y="4797152"/>
              <a:ext cx="108012" cy="0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09" name="Straight Connector 208">
              <a:extLst>
                <a:ext uri="{FF2B5EF4-FFF2-40B4-BE49-F238E27FC236}">
                  <a16:creationId xmlns:a16="http://schemas.microsoft.com/office/drawing/2014/main" id="{2A92B5B8-AD77-4BF4-BA2C-3BDD41A7886F}"/>
                </a:ext>
              </a:extLst>
            </p:cNvPr>
            <p:cNvCxnSpPr/>
            <p:nvPr/>
          </p:nvCxnSpPr>
          <p:spPr bwMode="auto">
            <a:xfrm flipH="1">
              <a:off x="719572" y="4797152"/>
              <a:ext cx="108012" cy="0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10" name="Straight Connector 209">
              <a:extLst>
                <a:ext uri="{FF2B5EF4-FFF2-40B4-BE49-F238E27FC236}">
                  <a16:creationId xmlns:a16="http://schemas.microsoft.com/office/drawing/2014/main" id="{70607227-F11E-4403-AC54-AA2C59BF29A5}"/>
                </a:ext>
              </a:extLst>
            </p:cNvPr>
            <p:cNvCxnSpPr/>
            <p:nvPr/>
          </p:nvCxnSpPr>
          <p:spPr bwMode="auto">
            <a:xfrm rot="16200000" flipH="1">
              <a:off x="917594" y="4995174"/>
              <a:ext cx="108012" cy="0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11" name="Straight Connector 210">
              <a:extLst>
                <a:ext uri="{FF2B5EF4-FFF2-40B4-BE49-F238E27FC236}">
                  <a16:creationId xmlns:a16="http://schemas.microsoft.com/office/drawing/2014/main" id="{9EF6EE9C-6F40-40C7-A33F-B454CF2EEC8B}"/>
                </a:ext>
              </a:extLst>
            </p:cNvPr>
            <p:cNvCxnSpPr/>
            <p:nvPr/>
          </p:nvCxnSpPr>
          <p:spPr bwMode="auto">
            <a:xfrm rot="16200000" flipH="1">
              <a:off x="917594" y="4599130"/>
              <a:ext cx="108012" cy="0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grpSp>
          <p:nvGrpSpPr>
            <p:cNvPr id="212" name="Group 211">
              <a:extLst>
                <a:ext uri="{FF2B5EF4-FFF2-40B4-BE49-F238E27FC236}">
                  <a16:creationId xmlns:a16="http://schemas.microsoft.com/office/drawing/2014/main" id="{3D38C211-DEB2-49AB-83C6-02FA45BA7667}"/>
                </a:ext>
              </a:extLst>
            </p:cNvPr>
            <p:cNvGrpSpPr/>
            <p:nvPr/>
          </p:nvGrpSpPr>
          <p:grpSpPr>
            <a:xfrm>
              <a:off x="773578" y="4653128"/>
              <a:ext cx="396044" cy="158414"/>
              <a:chOff x="774961" y="4644846"/>
              <a:chExt cx="396044" cy="149157"/>
            </a:xfrm>
          </p:grpSpPr>
          <p:cxnSp>
            <p:nvCxnSpPr>
              <p:cNvPr id="213" name="Straight Arrow Connector 212">
                <a:extLst>
                  <a:ext uri="{FF2B5EF4-FFF2-40B4-BE49-F238E27FC236}">
                    <a16:creationId xmlns:a16="http://schemas.microsoft.com/office/drawing/2014/main" id="{F68A7DD3-5321-401D-B309-9837C622F4BA}"/>
                  </a:ext>
                </a:extLst>
              </p:cNvPr>
              <p:cNvCxnSpPr/>
              <p:nvPr/>
            </p:nvCxnSpPr>
            <p:spPr bwMode="auto">
              <a:xfrm flipV="1">
                <a:off x="971600" y="4644846"/>
                <a:ext cx="199405" cy="140426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headEnd type="none" w="med" len="med"/>
                <a:tailEnd type="triangle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14" name="Straight Arrow Connector 213">
                <a:extLst>
                  <a:ext uri="{FF2B5EF4-FFF2-40B4-BE49-F238E27FC236}">
                    <a16:creationId xmlns:a16="http://schemas.microsoft.com/office/drawing/2014/main" id="{F44DDD5D-BBA4-4D1D-8199-A4EAA70FD7FE}"/>
                  </a:ext>
                </a:extLst>
              </p:cNvPr>
              <p:cNvCxnSpPr/>
              <p:nvPr/>
            </p:nvCxnSpPr>
            <p:spPr bwMode="auto">
              <a:xfrm flipH="1" flipV="1">
                <a:off x="774961" y="4644846"/>
                <a:ext cx="196639" cy="149157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headEnd type="none" w="med" len="med"/>
                <a:tailEnd type="triangle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</p:grpSp>
      <p:grpSp>
        <p:nvGrpSpPr>
          <p:cNvPr id="215" name="Group 214">
            <a:extLst>
              <a:ext uri="{FF2B5EF4-FFF2-40B4-BE49-F238E27FC236}">
                <a16:creationId xmlns:a16="http://schemas.microsoft.com/office/drawing/2014/main" id="{C82D118C-7EE1-4AEA-8713-2EF31C15957F}"/>
              </a:ext>
            </a:extLst>
          </p:cNvPr>
          <p:cNvGrpSpPr/>
          <p:nvPr/>
        </p:nvGrpSpPr>
        <p:grpSpPr>
          <a:xfrm>
            <a:off x="4645390" y="5241619"/>
            <a:ext cx="720080" cy="720080"/>
            <a:chOff x="611560" y="4437112"/>
            <a:chExt cx="720080" cy="720080"/>
          </a:xfrm>
        </p:grpSpPr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475F22EC-8F33-47EE-94A2-82FF29252E0A}"/>
                </a:ext>
              </a:extLst>
            </p:cNvPr>
            <p:cNvSpPr/>
            <p:nvPr/>
          </p:nvSpPr>
          <p:spPr bwMode="auto">
            <a:xfrm>
              <a:off x="611560" y="4437112"/>
              <a:ext cx="720080" cy="720080"/>
            </a:xfrm>
            <a:prstGeom prst="rect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  <a:ea typeface="+mn-ea"/>
              </a:endParaRPr>
            </a:p>
          </p:txBody>
        </p:sp>
        <p:sp>
          <p:nvSpPr>
            <p:cNvPr id="217" name="Oval 216">
              <a:extLst>
                <a:ext uri="{FF2B5EF4-FFF2-40B4-BE49-F238E27FC236}">
                  <a16:creationId xmlns:a16="http://schemas.microsoft.com/office/drawing/2014/main" id="{BFB129C3-E91E-474A-99CA-369D83297331}"/>
                </a:ext>
              </a:extLst>
            </p:cNvPr>
            <p:cNvSpPr/>
            <p:nvPr/>
          </p:nvSpPr>
          <p:spPr bwMode="auto">
            <a:xfrm>
              <a:off x="719572" y="4545124"/>
              <a:ext cx="504056" cy="504056"/>
            </a:xfrm>
            <a:prstGeom prst="ellipse">
              <a:avLst/>
            </a:prstGeom>
            <a:noFill/>
            <a:ln w="2857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  <a:ea typeface="+mn-ea"/>
              </a:endParaRPr>
            </a:p>
          </p:txBody>
        </p:sp>
        <p:cxnSp>
          <p:nvCxnSpPr>
            <p:cNvPr id="218" name="Straight Connector 217">
              <a:extLst>
                <a:ext uri="{FF2B5EF4-FFF2-40B4-BE49-F238E27FC236}">
                  <a16:creationId xmlns:a16="http://schemas.microsoft.com/office/drawing/2014/main" id="{30CF8612-948D-4C0D-8FE1-B66038A3DE89}"/>
                </a:ext>
              </a:extLst>
            </p:cNvPr>
            <p:cNvCxnSpPr>
              <a:stCxn id="217" idx="6"/>
            </p:cNvCxnSpPr>
            <p:nvPr/>
          </p:nvCxnSpPr>
          <p:spPr bwMode="auto">
            <a:xfrm flipH="1">
              <a:off x="1115616" y="4797152"/>
              <a:ext cx="108012" cy="0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19" name="Straight Connector 218">
              <a:extLst>
                <a:ext uri="{FF2B5EF4-FFF2-40B4-BE49-F238E27FC236}">
                  <a16:creationId xmlns:a16="http://schemas.microsoft.com/office/drawing/2014/main" id="{537BB775-1C77-4B68-BA20-52ECBC5C8E5E}"/>
                </a:ext>
              </a:extLst>
            </p:cNvPr>
            <p:cNvCxnSpPr/>
            <p:nvPr/>
          </p:nvCxnSpPr>
          <p:spPr bwMode="auto">
            <a:xfrm flipH="1">
              <a:off x="719572" y="4797152"/>
              <a:ext cx="108012" cy="0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20" name="Straight Connector 219">
              <a:extLst>
                <a:ext uri="{FF2B5EF4-FFF2-40B4-BE49-F238E27FC236}">
                  <a16:creationId xmlns:a16="http://schemas.microsoft.com/office/drawing/2014/main" id="{8AD1F390-8F76-4738-B2F7-A7BB26EE82A6}"/>
                </a:ext>
              </a:extLst>
            </p:cNvPr>
            <p:cNvCxnSpPr/>
            <p:nvPr/>
          </p:nvCxnSpPr>
          <p:spPr bwMode="auto">
            <a:xfrm rot="16200000" flipH="1">
              <a:off x="917594" y="4995174"/>
              <a:ext cx="108012" cy="0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cxnSp>
          <p:nvCxnSpPr>
            <p:cNvPr id="221" name="Straight Connector 220">
              <a:extLst>
                <a:ext uri="{FF2B5EF4-FFF2-40B4-BE49-F238E27FC236}">
                  <a16:creationId xmlns:a16="http://schemas.microsoft.com/office/drawing/2014/main" id="{8D1F83C7-A2F0-4C46-8395-5DEDFD70DFB7}"/>
                </a:ext>
              </a:extLst>
            </p:cNvPr>
            <p:cNvCxnSpPr/>
            <p:nvPr/>
          </p:nvCxnSpPr>
          <p:spPr bwMode="auto">
            <a:xfrm rot="16200000" flipH="1">
              <a:off x="917594" y="4599130"/>
              <a:ext cx="108012" cy="0"/>
            </a:xfrm>
            <a:prstGeom prst="line">
              <a:avLst/>
            </a:prstGeom>
            <a:noFill/>
            <a:ln w="25400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0000" dir="5400000" rotWithShape="0">
                <a:srgbClr val="000000">
                  <a:alpha val="38000"/>
                </a:srgbClr>
              </a:outerShdw>
            </a:effectLst>
          </p:spPr>
        </p:cxn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A04F24C5-BBC4-4C21-AC43-CCD92EB5B91A}"/>
                </a:ext>
              </a:extLst>
            </p:cNvPr>
            <p:cNvGrpSpPr/>
            <p:nvPr/>
          </p:nvGrpSpPr>
          <p:grpSpPr>
            <a:xfrm>
              <a:off x="970217" y="4789838"/>
              <a:ext cx="228600" cy="183642"/>
              <a:chOff x="971600" y="4773574"/>
              <a:chExt cx="228600" cy="172911"/>
            </a:xfrm>
          </p:grpSpPr>
          <p:cxnSp>
            <p:nvCxnSpPr>
              <p:cNvPr id="223" name="Straight Arrow Connector 222">
                <a:extLst>
                  <a:ext uri="{FF2B5EF4-FFF2-40B4-BE49-F238E27FC236}">
                    <a16:creationId xmlns:a16="http://schemas.microsoft.com/office/drawing/2014/main" id="{776F6292-A355-482B-B553-69B9B574CCF7}"/>
                  </a:ext>
                </a:extLst>
              </p:cNvPr>
              <p:cNvCxnSpPr/>
              <p:nvPr/>
            </p:nvCxnSpPr>
            <p:spPr bwMode="auto">
              <a:xfrm>
                <a:off x="971600" y="4785272"/>
                <a:ext cx="228600" cy="0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headEnd type="none" w="med" len="med"/>
                <a:tailEnd type="triangle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  <p:cxnSp>
            <p:nvCxnSpPr>
              <p:cNvPr id="224" name="Straight Arrow Connector 223">
                <a:extLst>
                  <a:ext uri="{FF2B5EF4-FFF2-40B4-BE49-F238E27FC236}">
                    <a16:creationId xmlns:a16="http://schemas.microsoft.com/office/drawing/2014/main" id="{6240680A-D146-42F0-88A7-8C9583497D61}"/>
                  </a:ext>
                </a:extLst>
              </p:cNvPr>
              <p:cNvCxnSpPr/>
              <p:nvPr/>
            </p:nvCxnSpPr>
            <p:spPr bwMode="auto">
              <a:xfrm>
                <a:off x="971600" y="4773574"/>
                <a:ext cx="114302" cy="172911"/>
              </a:xfrm>
              <a:prstGeom prst="straightConnector1">
                <a:avLst/>
              </a:prstGeom>
              <a:noFill/>
              <a:ln w="19050" cap="flat" cmpd="sng" algn="ctr">
                <a:solidFill>
                  <a:srgbClr val="000000"/>
                </a:solidFill>
                <a:prstDash val="solid"/>
                <a:headEnd type="none" w="med" len="med"/>
                <a:tailEnd type="triangle"/>
              </a:ln>
              <a:effectLst>
                <a:outerShdw blurRad="40000" dist="23000" dir="5400000" rotWithShape="0">
                  <a:srgbClr val="000000">
                    <a:alpha val="35000"/>
                  </a:srgbClr>
                </a:outerShdw>
              </a:effectLst>
            </p:spPr>
          </p:cxnSp>
        </p:grpSp>
      </p:grpSp>
      <p:sp>
        <p:nvSpPr>
          <p:cNvPr id="225" name="Freeform 88">
            <a:extLst>
              <a:ext uri="{FF2B5EF4-FFF2-40B4-BE49-F238E27FC236}">
                <a16:creationId xmlns:a16="http://schemas.microsoft.com/office/drawing/2014/main" id="{526813ED-7881-4EE2-A29E-1865B6367073}"/>
              </a:ext>
            </a:extLst>
          </p:cNvPr>
          <p:cNvSpPr/>
          <p:nvPr/>
        </p:nvSpPr>
        <p:spPr bwMode="auto">
          <a:xfrm>
            <a:off x="4936777" y="4573779"/>
            <a:ext cx="442419" cy="638175"/>
          </a:xfrm>
          <a:custGeom>
            <a:avLst/>
            <a:gdLst>
              <a:gd name="connsiteX0" fmla="*/ 0 w 442419"/>
              <a:gd name="connsiteY0" fmla="*/ 0 h 638175"/>
              <a:gd name="connsiteX1" fmla="*/ 252412 w 442419"/>
              <a:gd name="connsiteY1" fmla="*/ 71437 h 638175"/>
              <a:gd name="connsiteX2" fmla="*/ 419100 w 442419"/>
              <a:gd name="connsiteY2" fmla="*/ 242887 h 638175"/>
              <a:gd name="connsiteX3" fmla="*/ 438150 w 442419"/>
              <a:gd name="connsiteY3" fmla="*/ 461962 h 638175"/>
              <a:gd name="connsiteX4" fmla="*/ 390525 w 442419"/>
              <a:gd name="connsiteY4" fmla="*/ 638175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2419" h="638175">
                <a:moveTo>
                  <a:pt x="0" y="0"/>
                </a:moveTo>
                <a:cubicBezTo>
                  <a:pt x="91281" y="15478"/>
                  <a:pt x="182562" y="30956"/>
                  <a:pt x="252412" y="71437"/>
                </a:cubicBezTo>
                <a:cubicBezTo>
                  <a:pt x="322262" y="111918"/>
                  <a:pt x="388144" y="177800"/>
                  <a:pt x="419100" y="242887"/>
                </a:cubicBezTo>
                <a:cubicBezTo>
                  <a:pt x="450056" y="307974"/>
                  <a:pt x="442913" y="396081"/>
                  <a:pt x="438150" y="461962"/>
                </a:cubicBezTo>
                <a:cubicBezTo>
                  <a:pt x="433388" y="527843"/>
                  <a:pt x="400050" y="608806"/>
                  <a:pt x="390525" y="638175"/>
                </a:cubicBezTo>
              </a:path>
            </a:pathLst>
          </a:custGeom>
          <a:noFill/>
          <a:ln w="38100" cap="flat" cmpd="sng" algn="ctr">
            <a:solidFill>
              <a:srgbClr val="000000"/>
            </a:solidFill>
            <a:prstDash val="solid"/>
            <a:headEnd type="triangl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226" name="Freeform 89">
            <a:extLst>
              <a:ext uri="{FF2B5EF4-FFF2-40B4-BE49-F238E27FC236}">
                <a16:creationId xmlns:a16="http://schemas.microsoft.com/office/drawing/2014/main" id="{5F6B6344-0BD0-465F-A59E-C236DC44CF1C}"/>
              </a:ext>
            </a:extLst>
          </p:cNvPr>
          <p:cNvSpPr/>
          <p:nvPr/>
        </p:nvSpPr>
        <p:spPr bwMode="auto">
          <a:xfrm>
            <a:off x="4932014" y="4121341"/>
            <a:ext cx="387915" cy="309563"/>
          </a:xfrm>
          <a:custGeom>
            <a:avLst/>
            <a:gdLst>
              <a:gd name="connsiteX0" fmla="*/ 4763 w 387915"/>
              <a:gd name="connsiteY0" fmla="*/ 309563 h 309563"/>
              <a:gd name="connsiteX1" fmla="*/ 276225 w 387915"/>
              <a:gd name="connsiteY1" fmla="*/ 219075 h 309563"/>
              <a:gd name="connsiteX2" fmla="*/ 385763 w 387915"/>
              <a:gd name="connsiteY2" fmla="*/ 100013 h 309563"/>
              <a:gd name="connsiteX3" fmla="*/ 338138 w 387915"/>
              <a:gd name="connsiteY3" fmla="*/ 23813 h 309563"/>
              <a:gd name="connsiteX4" fmla="*/ 209550 w 387915"/>
              <a:gd name="connsiteY4" fmla="*/ 0 h 309563"/>
              <a:gd name="connsiteX5" fmla="*/ 80963 w 387915"/>
              <a:gd name="connsiteY5" fmla="*/ 23813 h 309563"/>
              <a:gd name="connsiteX6" fmla="*/ 0 w 387915"/>
              <a:gd name="connsiteY6" fmla="*/ 42863 h 30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87915" h="309563">
                <a:moveTo>
                  <a:pt x="4763" y="309563"/>
                </a:moveTo>
                <a:cubicBezTo>
                  <a:pt x="108744" y="281781"/>
                  <a:pt x="212725" y="254000"/>
                  <a:pt x="276225" y="219075"/>
                </a:cubicBezTo>
                <a:cubicBezTo>
                  <a:pt x="339725" y="184150"/>
                  <a:pt x="375444" y="132557"/>
                  <a:pt x="385763" y="100013"/>
                </a:cubicBezTo>
                <a:cubicBezTo>
                  <a:pt x="396082" y="67469"/>
                  <a:pt x="367507" y="40482"/>
                  <a:pt x="338138" y="23813"/>
                </a:cubicBezTo>
                <a:cubicBezTo>
                  <a:pt x="308769" y="7144"/>
                  <a:pt x="252412" y="0"/>
                  <a:pt x="209550" y="0"/>
                </a:cubicBezTo>
                <a:cubicBezTo>
                  <a:pt x="166688" y="0"/>
                  <a:pt x="115888" y="16669"/>
                  <a:pt x="80963" y="23813"/>
                </a:cubicBezTo>
                <a:cubicBezTo>
                  <a:pt x="46038" y="30957"/>
                  <a:pt x="12700" y="41276"/>
                  <a:pt x="0" y="42863"/>
                </a:cubicBezTo>
              </a:path>
            </a:pathLst>
          </a:custGeom>
          <a:noFill/>
          <a:ln w="38100" cap="flat" cmpd="sng" algn="ctr">
            <a:solidFill>
              <a:srgbClr val="000000"/>
            </a:solidFill>
            <a:prstDash val="solid"/>
            <a:headEnd type="triangl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227" name="Freeform 90">
            <a:extLst>
              <a:ext uri="{FF2B5EF4-FFF2-40B4-BE49-F238E27FC236}">
                <a16:creationId xmlns:a16="http://schemas.microsoft.com/office/drawing/2014/main" id="{650B1E44-EE36-4194-8F7F-56305A8A54AC}"/>
              </a:ext>
            </a:extLst>
          </p:cNvPr>
          <p:cNvSpPr/>
          <p:nvPr/>
        </p:nvSpPr>
        <p:spPr bwMode="auto">
          <a:xfrm>
            <a:off x="3750914" y="4573779"/>
            <a:ext cx="442913" cy="647700"/>
          </a:xfrm>
          <a:custGeom>
            <a:avLst/>
            <a:gdLst>
              <a:gd name="connsiteX0" fmla="*/ 442913 w 442913"/>
              <a:gd name="connsiteY0" fmla="*/ 0 h 647700"/>
              <a:gd name="connsiteX1" fmla="*/ 223838 w 442913"/>
              <a:gd name="connsiteY1" fmla="*/ 57150 h 647700"/>
              <a:gd name="connsiteX2" fmla="*/ 100013 w 442913"/>
              <a:gd name="connsiteY2" fmla="*/ 123825 h 647700"/>
              <a:gd name="connsiteX3" fmla="*/ 19050 w 442913"/>
              <a:gd name="connsiteY3" fmla="*/ 238125 h 647700"/>
              <a:gd name="connsiteX4" fmla="*/ 0 w 442913"/>
              <a:gd name="connsiteY4" fmla="*/ 404812 h 647700"/>
              <a:gd name="connsiteX5" fmla="*/ 19050 w 442913"/>
              <a:gd name="connsiteY5" fmla="*/ 557212 h 647700"/>
              <a:gd name="connsiteX6" fmla="*/ 57150 w 442913"/>
              <a:gd name="connsiteY6" fmla="*/ 647700 h 64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2913" h="647700">
                <a:moveTo>
                  <a:pt x="442913" y="0"/>
                </a:moveTo>
                <a:cubicBezTo>
                  <a:pt x="361950" y="18256"/>
                  <a:pt x="280988" y="36513"/>
                  <a:pt x="223838" y="57150"/>
                </a:cubicBezTo>
                <a:cubicBezTo>
                  <a:pt x="166688" y="77787"/>
                  <a:pt x="134144" y="93663"/>
                  <a:pt x="100013" y="123825"/>
                </a:cubicBezTo>
                <a:cubicBezTo>
                  <a:pt x="65882" y="153987"/>
                  <a:pt x="35719" y="191294"/>
                  <a:pt x="19050" y="238125"/>
                </a:cubicBezTo>
                <a:cubicBezTo>
                  <a:pt x="2381" y="284956"/>
                  <a:pt x="0" y="351631"/>
                  <a:pt x="0" y="404812"/>
                </a:cubicBezTo>
                <a:cubicBezTo>
                  <a:pt x="0" y="457993"/>
                  <a:pt x="9525" y="516731"/>
                  <a:pt x="19050" y="557212"/>
                </a:cubicBezTo>
                <a:cubicBezTo>
                  <a:pt x="28575" y="597693"/>
                  <a:pt x="48419" y="635000"/>
                  <a:pt x="57150" y="647700"/>
                </a:cubicBezTo>
              </a:path>
            </a:pathLst>
          </a:custGeom>
          <a:noFill/>
          <a:ln w="38100" cap="flat" cmpd="sng" algn="ctr">
            <a:solidFill>
              <a:srgbClr val="000000"/>
            </a:solidFill>
            <a:prstDash val="solid"/>
            <a:headEnd type="triangle" w="med" len="med"/>
            <a:tailEnd type="none" w="med" len="me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" charset="0"/>
              <a:ea typeface="+mn-ea"/>
              <a:cs typeface="+mn-cs"/>
            </a:endParaRPr>
          </a:p>
        </p:txBody>
      </p:sp>
      <p:sp>
        <p:nvSpPr>
          <p:cNvPr id="228" name="TextBox 227">
            <a:extLst>
              <a:ext uri="{FF2B5EF4-FFF2-40B4-BE49-F238E27FC236}">
                <a16:creationId xmlns:a16="http://schemas.microsoft.com/office/drawing/2014/main" id="{A4D38CBB-4DEE-4459-B6CB-7638C7323965}"/>
              </a:ext>
            </a:extLst>
          </p:cNvPr>
          <p:cNvSpPr txBox="1"/>
          <p:nvPr/>
        </p:nvSpPr>
        <p:spPr>
          <a:xfrm>
            <a:off x="3635895" y="4390293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200" b="1" dirty="0">
                <a:solidFill>
                  <a:srgbClr val="000000"/>
                </a:solidFill>
                <a:latin typeface="Lucida Grande"/>
                <a:ea typeface="+mn-ea"/>
              </a:rPr>
              <a:t>-10</a:t>
            </a:r>
            <a:endParaRPr lang="en-US" sz="1200" b="1" dirty="0">
              <a:solidFill>
                <a:srgbClr val="000000"/>
              </a:solidFill>
              <a:latin typeface="Lucida Grande"/>
              <a:ea typeface="+mn-ea"/>
            </a:endParaRPr>
          </a:p>
        </p:txBody>
      </p:sp>
      <p:sp>
        <p:nvSpPr>
          <p:cNvPr id="229" name="TextBox 228">
            <a:extLst>
              <a:ext uri="{FF2B5EF4-FFF2-40B4-BE49-F238E27FC236}">
                <a16:creationId xmlns:a16="http://schemas.microsoft.com/office/drawing/2014/main" id="{E1961374-C0B6-4ED2-AC3F-774E99B1DC36}"/>
              </a:ext>
            </a:extLst>
          </p:cNvPr>
          <p:cNvSpPr txBox="1"/>
          <p:nvPr/>
        </p:nvSpPr>
        <p:spPr>
          <a:xfrm>
            <a:off x="5292079" y="4667292"/>
            <a:ext cx="4443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200" b="1" dirty="0">
                <a:solidFill>
                  <a:srgbClr val="000000"/>
                </a:solidFill>
                <a:latin typeface="Lucida Grande"/>
                <a:ea typeface="+mn-ea"/>
              </a:rPr>
              <a:t>+25</a:t>
            </a:r>
            <a:endParaRPr lang="en-US" sz="1200" b="1" dirty="0">
              <a:solidFill>
                <a:srgbClr val="000000"/>
              </a:solidFill>
              <a:latin typeface="Lucida Grande"/>
              <a:ea typeface="+mn-ea"/>
            </a:endParaRPr>
          </a:p>
        </p:txBody>
      </p:sp>
      <p:sp>
        <p:nvSpPr>
          <p:cNvPr id="230" name="TextBox 229">
            <a:extLst>
              <a:ext uri="{FF2B5EF4-FFF2-40B4-BE49-F238E27FC236}">
                <a16:creationId xmlns:a16="http://schemas.microsoft.com/office/drawing/2014/main" id="{CE8719BF-8E9F-407A-A950-1C24EB88D305}"/>
              </a:ext>
            </a:extLst>
          </p:cNvPr>
          <p:cNvSpPr txBox="1"/>
          <p:nvPr/>
        </p:nvSpPr>
        <p:spPr>
          <a:xfrm>
            <a:off x="4355975" y="6179460"/>
            <a:ext cx="3818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200" b="1" dirty="0">
                <a:solidFill>
                  <a:srgbClr val="000000"/>
                </a:solidFill>
                <a:latin typeface="Lucida Grande"/>
                <a:ea typeface="+mn-ea"/>
              </a:rPr>
              <a:t>(b)</a:t>
            </a:r>
            <a:endParaRPr lang="en-US" sz="1200" b="1" dirty="0">
              <a:solidFill>
                <a:srgbClr val="000000"/>
              </a:solidFill>
              <a:latin typeface="Lucida Grande"/>
              <a:ea typeface="+mn-ea"/>
            </a:endParaRPr>
          </a:p>
        </p:txBody>
      </p:sp>
      <p:sp>
        <p:nvSpPr>
          <p:cNvPr id="231" name="TextBox 230">
            <a:extLst>
              <a:ext uri="{FF2B5EF4-FFF2-40B4-BE49-F238E27FC236}">
                <a16:creationId xmlns:a16="http://schemas.microsoft.com/office/drawing/2014/main" id="{3EDD44CA-4600-4262-A105-AB3706DB71F3}"/>
              </a:ext>
            </a:extLst>
          </p:cNvPr>
          <p:cNvSpPr txBox="1"/>
          <p:nvPr/>
        </p:nvSpPr>
        <p:spPr>
          <a:xfrm>
            <a:off x="5089271" y="3886237"/>
            <a:ext cx="2696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200" b="1" dirty="0">
                <a:solidFill>
                  <a:srgbClr val="000000"/>
                </a:solidFill>
                <a:latin typeface="Lucida Grande"/>
                <a:ea typeface="+mn-ea"/>
              </a:rPr>
              <a:t>0</a:t>
            </a:r>
            <a:endParaRPr lang="en-US" sz="1200" b="1" dirty="0">
              <a:solidFill>
                <a:srgbClr val="000000"/>
              </a:solidFill>
              <a:latin typeface="Lucida Grande"/>
              <a:ea typeface="+mn-ea"/>
            </a:endParaRPr>
          </a:p>
        </p:txBody>
      </p:sp>
      <p:sp>
        <p:nvSpPr>
          <p:cNvPr id="232" name="TextBox 231">
            <a:extLst>
              <a:ext uri="{FF2B5EF4-FFF2-40B4-BE49-F238E27FC236}">
                <a16:creationId xmlns:a16="http://schemas.microsoft.com/office/drawing/2014/main" id="{EFBDF15B-A9CD-4C5D-8805-85A833E4E18F}"/>
              </a:ext>
            </a:extLst>
          </p:cNvPr>
          <p:cNvSpPr txBox="1"/>
          <p:nvPr/>
        </p:nvSpPr>
        <p:spPr>
          <a:xfrm>
            <a:off x="4369191" y="3875204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200" b="1" dirty="0">
                <a:solidFill>
                  <a:srgbClr val="000000"/>
                </a:solidFill>
                <a:latin typeface="Lucida Grande"/>
                <a:ea typeface="+mn-ea"/>
              </a:rPr>
              <a:t>3:00</a:t>
            </a:r>
            <a:endParaRPr lang="en-US" sz="1200" b="1" dirty="0">
              <a:solidFill>
                <a:srgbClr val="000000"/>
              </a:solidFill>
              <a:latin typeface="Lucida Grande"/>
              <a:ea typeface="+mn-ea"/>
            </a:endParaRPr>
          </a:p>
        </p:txBody>
      </p:sp>
      <p:grpSp>
        <p:nvGrpSpPr>
          <p:cNvPr id="233" name="Group 232">
            <a:extLst>
              <a:ext uri="{FF2B5EF4-FFF2-40B4-BE49-F238E27FC236}">
                <a16:creationId xmlns:a16="http://schemas.microsoft.com/office/drawing/2014/main" id="{0843C9DB-6585-410A-8F38-F0FCE5D841A3}"/>
              </a:ext>
            </a:extLst>
          </p:cNvPr>
          <p:cNvGrpSpPr/>
          <p:nvPr/>
        </p:nvGrpSpPr>
        <p:grpSpPr>
          <a:xfrm>
            <a:off x="5796135" y="3875204"/>
            <a:ext cx="2062064" cy="2581255"/>
            <a:chOff x="1475656" y="4221088"/>
            <a:chExt cx="2062064" cy="2581255"/>
          </a:xfrm>
        </p:grpSpPr>
        <p:grpSp>
          <p:nvGrpSpPr>
            <p:cNvPr id="234" name="Group 233">
              <a:extLst>
                <a:ext uri="{FF2B5EF4-FFF2-40B4-BE49-F238E27FC236}">
                  <a16:creationId xmlns:a16="http://schemas.microsoft.com/office/drawing/2014/main" id="{6277F8F9-E650-4A90-A529-F56DBCDE5F89}"/>
                </a:ext>
              </a:extLst>
            </p:cNvPr>
            <p:cNvGrpSpPr/>
            <p:nvPr/>
          </p:nvGrpSpPr>
          <p:grpSpPr>
            <a:xfrm>
              <a:off x="2051720" y="4437112"/>
              <a:ext cx="720080" cy="720080"/>
              <a:chOff x="611560" y="4437112"/>
              <a:chExt cx="720080" cy="720080"/>
            </a:xfrm>
          </p:grpSpPr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DDDC7FD2-605C-4532-8606-068672BAF63D}"/>
                  </a:ext>
                </a:extLst>
              </p:cNvPr>
              <p:cNvSpPr/>
              <p:nvPr/>
            </p:nvSpPr>
            <p:spPr bwMode="auto">
              <a:xfrm>
                <a:off x="611560" y="4437112"/>
                <a:ext cx="720080" cy="720080"/>
              </a:xfrm>
              <a:prstGeom prst="rect">
                <a:avLst/>
              </a:prstGeom>
              <a:noFill/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</a:endParaRPr>
              </a:p>
            </p:txBody>
          </p:sp>
          <p:sp>
            <p:nvSpPr>
              <p:cNvPr id="268" name="Oval 267">
                <a:extLst>
                  <a:ext uri="{FF2B5EF4-FFF2-40B4-BE49-F238E27FC236}">
                    <a16:creationId xmlns:a16="http://schemas.microsoft.com/office/drawing/2014/main" id="{E9152AB2-B677-4E08-BE76-663D03571B23}"/>
                  </a:ext>
                </a:extLst>
              </p:cNvPr>
              <p:cNvSpPr/>
              <p:nvPr/>
            </p:nvSpPr>
            <p:spPr bwMode="auto">
              <a:xfrm>
                <a:off x="719572" y="4545124"/>
                <a:ext cx="504056" cy="504056"/>
              </a:xfrm>
              <a:prstGeom prst="ellipse">
                <a:avLst/>
              </a:prstGeom>
              <a:noFill/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</a:endParaRPr>
              </a:p>
            </p:txBody>
          </p: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26CDD65E-0885-498E-BBAB-F2443B167A9E}"/>
                  </a:ext>
                </a:extLst>
              </p:cNvPr>
              <p:cNvCxnSpPr>
                <a:stCxn id="268" idx="6"/>
              </p:cNvCxnSpPr>
              <p:nvPr/>
            </p:nvCxnSpPr>
            <p:spPr bwMode="auto">
              <a:xfrm flipH="1">
                <a:off x="1115616" y="4797152"/>
                <a:ext cx="10801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1B8EE7C8-D283-4EC6-85CC-8F239E56D455}"/>
                  </a:ext>
                </a:extLst>
              </p:cNvPr>
              <p:cNvCxnSpPr/>
              <p:nvPr/>
            </p:nvCxnSpPr>
            <p:spPr bwMode="auto">
              <a:xfrm flipH="1">
                <a:off x="719572" y="4797152"/>
                <a:ext cx="10801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BC8305E7-C0E7-4594-938F-CAD0C0DB683A}"/>
                  </a:ext>
                </a:extLst>
              </p:cNvPr>
              <p:cNvCxnSpPr/>
              <p:nvPr/>
            </p:nvCxnSpPr>
            <p:spPr bwMode="auto">
              <a:xfrm rot="16200000" flipH="1">
                <a:off x="917594" y="4995174"/>
                <a:ext cx="10801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D6C31CA5-CC58-4E96-892A-4A1BD7F4D639}"/>
                  </a:ext>
                </a:extLst>
              </p:cNvPr>
              <p:cNvCxnSpPr/>
              <p:nvPr/>
            </p:nvCxnSpPr>
            <p:spPr bwMode="auto">
              <a:xfrm rot="16200000" flipH="1">
                <a:off x="917594" y="4599130"/>
                <a:ext cx="10801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grpSp>
            <p:nvGrpSpPr>
              <p:cNvPr id="273" name="Group 272">
                <a:extLst>
                  <a:ext uri="{FF2B5EF4-FFF2-40B4-BE49-F238E27FC236}">
                    <a16:creationId xmlns:a16="http://schemas.microsoft.com/office/drawing/2014/main" id="{D4ED8B65-41F6-41FC-A49E-21A6FE00D348}"/>
                  </a:ext>
                </a:extLst>
              </p:cNvPr>
              <p:cNvGrpSpPr/>
              <p:nvPr/>
            </p:nvGrpSpPr>
            <p:grpSpPr>
              <a:xfrm>
                <a:off x="970217" y="4601238"/>
                <a:ext cx="228600" cy="210312"/>
                <a:chOff x="971600" y="4595981"/>
                <a:chExt cx="228600" cy="198022"/>
              </a:xfrm>
            </p:grpSpPr>
            <p:cxnSp>
              <p:nvCxnSpPr>
                <p:cNvPr id="274" name="Straight Arrow Connector 273">
                  <a:extLst>
                    <a:ext uri="{FF2B5EF4-FFF2-40B4-BE49-F238E27FC236}">
                      <a16:creationId xmlns:a16="http://schemas.microsoft.com/office/drawing/2014/main" id="{076080F4-5327-4975-987E-EE997E2D36F5}"/>
                    </a:ext>
                  </a:extLst>
                </p:cNvPr>
                <p:cNvCxnSpPr/>
                <p:nvPr/>
              </p:nvCxnSpPr>
              <p:spPr bwMode="auto">
                <a:xfrm>
                  <a:off x="971600" y="4785272"/>
                  <a:ext cx="228600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000000"/>
                  </a:solidFill>
                  <a:prstDash val="solid"/>
                  <a:headEnd type="none" w="med" len="med"/>
                  <a:tailEnd type="triangle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</p:cxnSp>
            <p:cxnSp>
              <p:nvCxnSpPr>
                <p:cNvPr id="275" name="Straight Arrow Connector 274">
                  <a:extLst>
                    <a:ext uri="{FF2B5EF4-FFF2-40B4-BE49-F238E27FC236}">
                      <a16:creationId xmlns:a16="http://schemas.microsoft.com/office/drawing/2014/main" id="{24139CE8-9867-4385-98FA-778078D6EEDB}"/>
                    </a:ext>
                  </a:extLst>
                </p:cNvPr>
                <p:cNvCxnSpPr/>
                <p:nvPr/>
              </p:nvCxnSpPr>
              <p:spPr bwMode="auto">
                <a:xfrm rot="16200000">
                  <a:off x="872589" y="4694992"/>
                  <a:ext cx="198022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000000"/>
                  </a:solidFill>
                  <a:prstDash val="solid"/>
                  <a:headEnd type="none" w="med" len="med"/>
                  <a:tailEnd type="triangle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</p:cxnSp>
          </p:grpSp>
        </p:grp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AB19D8CE-2545-483A-B3C9-6793CE075297}"/>
                </a:ext>
              </a:extLst>
            </p:cNvPr>
            <p:cNvCxnSpPr/>
            <p:nvPr/>
          </p:nvCxnSpPr>
          <p:spPr bwMode="auto">
            <a:xfrm flipH="1">
              <a:off x="2389576" y="5157192"/>
              <a:ext cx="1383" cy="216024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6D58011F-10DA-425D-86E1-947E8679EB86}"/>
                </a:ext>
              </a:extLst>
            </p:cNvPr>
            <p:cNvCxnSpPr/>
            <p:nvPr/>
          </p:nvCxnSpPr>
          <p:spPr bwMode="auto">
            <a:xfrm>
              <a:off x="1706191" y="5373216"/>
              <a:ext cx="1368152" cy="0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83E3A07F-2983-44CE-9295-F4E48497B179}"/>
                </a:ext>
              </a:extLst>
            </p:cNvPr>
            <p:cNvCxnSpPr/>
            <p:nvPr/>
          </p:nvCxnSpPr>
          <p:spPr bwMode="auto">
            <a:xfrm flipH="1">
              <a:off x="1960858" y="5373216"/>
              <a:ext cx="1383" cy="216024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564A7AE0-58B8-45C4-B6E7-088E93C0719F}"/>
                </a:ext>
              </a:extLst>
            </p:cNvPr>
            <p:cNvCxnSpPr/>
            <p:nvPr/>
          </p:nvCxnSpPr>
          <p:spPr bwMode="auto">
            <a:xfrm flipH="1">
              <a:off x="2844500" y="5382331"/>
              <a:ext cx="1383" cy="216024"/>
            </a:xfrm>
            <a:prstGeom prst="line">
              <a:avLst/>
            </a:prstGeom>
            <a:noFill/>
            <a:ln w="38100" cap="flat" cmpd="sng" algn="ctr">
              <a:solidFill>
                <a:srgbClr val="000000"/>
              </a:solidFill>
              <a:prstDash val="solid"/>
              <a:headEnd type="none" w="med" len="med"/>
              <a:tailEnd type="non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</p:cxnSp>
        <p:grpSp>
          <p:nvGrpSpPr>
            <p:cNvPr id="239" name="Group 238">
              <a:extLst>
                <a:ext uri="{FF2B5EF4-FFF2-40B4-BE49-F238E27FC236}">
                  <a16:creationId xmlns:a16="http://schemas.microsoft.com/office/drawing/2014/main" id="{0DB54165-15EB-4AC1-967B-55E6AC58C80D}"/>
                </a:ext>
              </a:extLst>
            </p:cNvPr>
            <p:cNvGrpSpPr/>
            <p:nvPr/>
          </p:nvGrpSpPr>
          <p:grpSpPr>
            <a:xfrm>
              <a:off x="1601509" y="5587503"/>
              <a:ext cx="720080" cy="720080"/>
              <a:chOff x="611560" y="4437112"/>
              <a:chExt cx="720080" cy="720080"/>
            </a:xfrm>
          </p:grpSpPr>
          <p:sp>
            <p:nvSpPr>
              <p:cNvPr id="258" name="Rectangle 257">
                <a:extLst>
                  <a:ext uri="{FF2B5EF4-FFF2-40B4-BE49-F238E27FC236}">
                    <a16:creationId xmlns:a16="http://schemas.microsoft.com/office/drawing/2014/main" id="{5BBD104B-459F-440C-A29A-0749CA25570D}"/>
                  </a:ext>
                </a:extLst>
              </p:cNvPr>
              <p:cNvSpPr/>
              <p:nvPr/>
            </p:nvSpPr>
            <p:spPr bwMode="auto">
              <a:xfrm>
                <a:off x="611560" y="4437112"/>
                <a:ext cx="720080" cy="720080"/>
              </a:xfrm>
              <a:prstGeom prst="rect">
                <a:avLst/>
              </a:prstGeom>
              <a:noFill/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</a:endParaRPr>
              </a:p>
            </p:txBody>
          </p:sp>
          <p:sp>
            <p:nvSpPr>
              <p:cNvPr id="259" name="Oval 258">
                <a:extLst>
                  <a:ext uri="{FF2B5EF4-FFF2-40B4-BE49-F238E27FC236}">
                    <a16:creationId xmlns:a16="http://schemas.microsoft.com/office/drawing/2014/main" id="{5BA7E838-BD28-44D3-A499-2003CE83DA01}"/>
                  </a:ext>
                </a:extLst>
              </p:cNvPr>
              <p:cNvSpPr/>
              <p:nvPr/>
            </p:nvSpPr>
            <p:spPr bwMode="auto">
              <a:xfrm>
                <a:off x="719572" y="4545124"/>
                <a:ext cx="504056" cy="504056"/>
              </a:xfrm>
              <a:prstGeom prst="ellipse">
                <a:avLst/>
              </a:prstGeom>
              <a:noFill/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</a:endParaRPr>
              </a:p>
            </p:txBody>
          </p: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F6ED2CAC-B6B9-4B10-B413-DAB23A9D0F25}"/>
                  </a:ext>
                </a:extLst>
              </p:cNvPr>
              <p:cNvCxnSpPr>
                <a:stCxn id="259" idx="6"/>
              </p:cNvCxnSpPr>
              <p:nvPr/>
            </p:nvCxnSpPr>
            <p:spPr bwMode="auto">
              <a:xfrm flipH="1">
                <a:off x="1115616" y="4797152"/>
                <a:ext cx="10801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5C47703C-7862-4F98-A596-9624FE206C7E}"/>
                  </a:ext>
                </a:extLst>
              </p:cNvPr>
              <p:cNvCxnSpPr/>
              <p:nvPr/>
            </p:nvCxnSpPr>
            <p:spPr bwMode="auto">
              <a:xfrm flipH="1">
                <a:off x="719572" y="4797152"/>
                <a:ext cx="10801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77A9EFE8-CF04-455F-ACF3-F4898A24A195}"/>
                  </a:ext>
                </a:extLst>
              </p:cNvPr>
              <p:cNvCxnSpPr/>
              <p:nvPr/>
            </p:nvCxnSpPr>
            <p:spPr bwMode="auto">
              <a:xfrm rot="16200000" flipH="1">
                <a:off x="917594" y="4995174"/>
                <a:ext cx="10801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2E9E5ADB-952F-40DA-828A-41C29F546BD2}"/>
                  </a:ext>
                </a:extLst>
              </p:cNvPr>
              <p:cNvCxnSpPr/>
              <p:nvPr/>
            </p:nvCxnSpPr>
            <p:spPr bwMode="auto">
              <a:xfrm rot="16200000" flipH="1">
                <a:off x="917594" y="4599130"/>
                <a:ext cx="10801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grpSp>
            <p:nvGrpSpPr>
              <p:cNvPr id="264" name="Group 263">
                <a:extLst>
                  <a:ext uri="{FF2B5EF4-FFF2-40B4-BE49-F238E27FC236}">
                    <a16:creationId xmlns:a16="http://schemas.microsoft.com/office/drawing/2014/main" id="{2D4BF284-BFE8-4981-853C-4C9E44881FD0}"/>
                  </a:ext>
                </a:extLst>
              </p:cNvPr>
              <p:cNvGrpSpPr/>
              <p:nvPr/>
            </p:nvGrpSpPr>
            <p:grpSpPr>
              <a:xfrm>
                <a:off x="970217" y="4610169"/>
                <a:ext cx="253411" cy="201380"/>
                <a:chOff x="971600" y="4604391"/>
                <a:chExt cx="253411" cy="189612"/>
              </a:xfrm>
            </p:grpSpPr>
            <p:cxnSp>
              <p:nvCxnSpPr>
                <p:cNvPr id="265" name="Straight Arrow Connector 264">
                  <a:extLst>
                    <a:ext uri="{FF2B5EF4-FFF2-40B4-BE49-F238E27FC236}">
                      <a16:creationId xmlns:a16="http://schemas.microsoft.com/office/drawing/2014/main" id="{C0685D7C-E353-4F5A-9E81-A7DB7C15E448}"/>
                    </a:ext>
                  </a:extLst>
                </p:cNvPr>
                <p:cNvCxnSpPr>
                  <a:endCxn id="259" idx="6"/>
                </p:cNvCxnSpPr>
                <p:nvPr/>
              </p:nvCxnSpPr>
              <p:spPr bwMode="auto">
                <a:xfrm flipV="1">
                  <a:off x="971600" y="4780454"/>
                  <a:ext cx="253411" cy="4819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000000"/>
                  </a:solidFill>
                  <a:prstDash val="solid"/>
                  <a:headEnd type="none" w="med" len="med"/>
                  <a:tailEnd type="triangle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</p:cxnSp>
            <p:cxnSp>
              <p:nvCxnSpPr>
                <p:cNvPr id="266" name="Straight Arrow Connector 265">
                  <a:extLst>
                    <a:ext uri="{FF2B5EF4-FFF2-40B4-BE49-F238E27FC236}">
                      <a16:creationId xmlns:a16="http://schemas.microsoft.com/office/drawing/2014/main" id="{EA19D4DE-9A6A-4A8A-8A32-2639E17C792C}"/>
                    </a:ext>
                  </a:extLst>
                </p:cNvPr>
                <p:cNvCxnSpPr/>
                <p:nvPr/>
              </p:nvCxnSpPr>
              <p:spPr bwMode="auto">
                <a:xfrm flipV="1">
                  <a:off x="971601" y="4604391"/>
                  <a:ext cx="126704" cy="189612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000000"/>
                  </a:solidFill>
                  <a:prstDash val="solid"/>
                  <a:headEnd type="none" w="med" len="med"/>
                  <a:tailEnd type="triangle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</p:cxnSp>
          </p:grpSp>
        </p:grpSp>
        <p:grpSp>
          <p:nvGrpSpPr>
            <p:cNvPr id="240" name="Group 239">
              <a:extLst>
                <a:ext uri="{FF2B5EF4-FFF2-40B4-BE49-F238E27FC236}">
                  <a16:creationId xmlns:a16="http://schemas.microsoft.com/office/drawing/2014/main" id="{ECD6D8D4-B562-4E51-A517-6D7A6BA8E683}"/>
                </a:ext>
              </a:extLst>
            </p:cNvPr>
            <p:cNvGrpSpPr/>
            <p:nvPr/>
          </p:nvGrpSpPr>
          <p:grpSpPr>
            <a:xfrm>
              <a:off x="2485151" y="5587503"/>
              <a:ext cx="720080" cy="720080"/>
              <a:chOff x="611560" y="4437112"/>
              <a:chExt cx="720080" cy="720080"/>
            </a:xfrm>
          </p:grpSpPr>
          <p:sp>
            <p:nvSpPr>
              <p:cNvPr id="249" name="Rectangle 248">
                <a:extLst>
                  <a:ext uri="{FF2B5EF4-FFF2-40B4-BE49-F238E27FC236}">
                    <a16:creationId xmlns:a16="http://schemas.microsoft.com/office/drawing/2014/main" id="{69E808F6-4CFB-4145-A70D-F71AE6920B17}"/>
                  </a:ext>
                </a:extLst>
              </p:cNvPr>
              <p:cNvSpPr/>
              <p:nvPr/>
            </p:nvSpPr>
            <p:spPr bwMode="auto">
              <a:xfrm>
                <a:off x="611560" y="4437112"/>
                <a:ext cx="720080" cy="720080"/>
              </a:xfrm>
              <a:prstGeom prst="rect">
                <a:avLst/>
              </a:prstGeom>
              <a:noFill/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</a:endParaRPr>
              </a:p>
            </p:txBody>
          </p:sp>
          <p:sp>
            <p:nvSpPr>
              <p:cNvPr id="250" name="Oval 249">
                <a:extLst>
                  <a:ext uri="{FF2B5EF4-FFF2-40B4-BE49-F238E27FC236}">
                    <a16:creationId xmlns:a16="http://schemas.microsoft.com/office/drawing/2014/main" id="{84E30DA7-41F9-44EC-9642-F6746B0857A7}"/>
                  </a:ext>
                </a:extLst>
              </p:cNvPr>
              <p:cNvSpPr/>
              <p:nvPr/>
            </p:nvSpPr>
            <p:spPr bwMode="auto">
              <a:xfrm>
                <a:off x="719572" y="4545124"/>
                <a:ext cx="504056" cy="504056"/>
              </a:xfrm>
              <a:prstGeom prst="ellipse">
                <a:avLst/>
              </a:prstGeom>
              <a:noFill/>
              <a:ln w="2857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24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Times" charset="0"/>
                  <a:ea typeface="+mn-ea"/>
                </a:endParaRPr>
              </a:p>
            </p:txBody>
          </p: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E50C05CB-C382-4DEA-9EFB-6BF345FB71F4}"/>
                  </a:ext>
                </a:extLst>
              </p:cNvPr>
              <p:cNvCxnSpPr>
                <a:stCxn id="250" idx="6"/>
              </p:cNvCxnSpPr>
              <p:nvPr/>
            </p:nvCxnSpPr>
            <p:spPr bwMode="auto">
              <a:xfrm flipH="1">
                <a:off x="1115616" y="4797152"/>
                <a:ext cx="10801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552D3DF2-F2A9-42C0-BAAA-4A446DDFDD27}"/>
                  </a:ext>
                </a:extLst>
              </p:cNvPr>
              <p:cNvCxnSpPr/>
              <p:nvPr/>
            </p:nvCxnSpPr>
            <p:spPr bwMode="auto">
              <a:xfrm flipH="1">
                <a:off x="719572" y="4797152"/>
                <a:ext cx="10801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211DBB12-1ADA-4686-916D-7E734F228299}"/>
                  </a:ext>
                </a:extLst>
              </p:cNvPr>
              <p:cNvCxnSpPr/>
              <p:nvPr/>
            </p:nvCxnSpPr>
            <p:spPr bwMode="auto">
              <a:xfrm rot="16200000" flipH="1">
                <a:off x="917594" y="4995174"/>
                <a:ext cx="10801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F1C4AADD-21D0-4721-A514-AB5E54BC51EC}"/>
                  </a:ext>
                </a:extLst>
              </p:cNvPr>
              <p:cNvCxnSpPr/>
              <p:nvPr/>
            </p:nvCxnSpPr>
            <p:spPr bwMode="auto">
              <a:xfrm rot="16200000" flipH="1">
                <a:off x="917594" y="4599130"/>
                <a:ext cx="108012" cy="0"/>
              </a:xfrm>
              <a:prstGeom prst="line">
                <a:avLst/>
              </a:prstGeom>
              <a:noFill/>
              <a:ln w="25400" cap="flat" cmpd="sng" algn="ctr">
                <a:solidFill>
                  <a:srgbClr val="000000"/>
                </a:solidFill>
                <a:prstDash val="solid"/>
                <a:headEnd type="none" w="med" len="med"/>
                <a:tailEnd type="none" w="med" len="med"/>
              </a:ln>
              <a:effectLst>
                <a:outerShdw blurRad="40000" dist="20000" dir="5400000" rotWithShape="0">
                  <a:srgbClr val="000000">
                    <a:alpha val="38000"/>
                  </a:srgbClr>
                </a:outerShdw>
              </a:effectLst>
            </p:spPr>
          </p:cxnSp>
          <p:grpSp>
            <p:nvGrpSpPr>
              <p:cNvPr id="255" name="Group 254">
                <a:extLst>
                  <a:ext uri="{FF2B5EF4-FFF2-40B4-BE49-F238E27FC236}">
                    <a16:creationId xmlns:a16="http://schemas.microsoft.com/office/drawing/2014/main" id="{82DA8295-5B20-4652-B420-022C0AA62D16}"/>
                  </a:ext>
                </a:extLst>
              </p:cNvPr>
              <p:cNvGrpSpPr/>
              <p:nvPr/>
            </p:nvGrpSpPr>
            <p:grpSpPr>
              <a:xfrm>
                <a:off x="970217" y="4618953"/>
                <a:ext cx="228600" cy="183314"/>
                <a:chOff x="971600" y="4612670"/>
                <a:chExt cx="228600" cy="172602"/>
              </a:xfrm>
            </p:grpSpPr>
            <p:cxnSp>
              <p:nvCxnSpPr>
                <p:cNvPr id="256" name="Straight Arrow Connector 255">
                  <a:extLst>
                    <a:ext uri="{FF2B5EF4-FFF2-40B4-BE49-F238E27FC236}">
                      <a16:creationId xmlns:a16="http://schemas.microsoft.com/office/drawing/2014/main" id="{DB65AE14-E8C1-41AE-AE8E-68F98D5A4BA1}"/>
                    </a:ext>
                  </a:extLst>
                </p:cNvPr>
                <p:cNvCxnSpPr/>
                <p:nvPr/>
              </p:nvCxnSpPr>
              <p:spPr bwMode="auto">
                <a:xfrm>
                  <a:off x="971600" y="4785272"/>
                  <a:ext cx="228600" cy="0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000000"/>
                  </a:solidFill>
                  <a:prstDash val="solid"/>
                  <a:headEnd type="none" w="med" len="med"/>
                  <a:tailEnd type="triangle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</p:cxnSp>
            <p:cxnSp>
              <p:nvCxnSpPr>
                <p:cNvPr id="257" name="Straight Arrow Connector 256">
                  <a:extLst>
                    <a:ext uri="{FF2B5EF4-FFF2-40B4-BE49-F238E27FC236}">
                      <a16:creationId xmlns:a16="http://schemas.microsoft.com/office/drawing/2014/main" id="{BE4336CA-0A00-4365-ACF7-07018DE09640}"/>
                    </a:ext>
                  </a:extLst>
                </p:cNvPr>
                <p:cNvCxnSpPr>
                  <a:endCxn id="250" idx="7"/>
                </p:cNvCxnSpPr>
                <p:nvPr/>
              </p:nvCxnSpPr>
              <p:spPr bwMode="auto">
                <a:xfrm flipV="1">
                  <a:off x="973675" y="4612670"/>
                  <a:ext cx="177519" cy="167804"/>
                </a:xfrm>
                <a:prstGeom prst="straightConnector1">
                  <a:avLst/>
                </a:prstGeom>
                <a:noFill/>
                <a:ln w="19050" cap="flat" cmpd="sng" algn="ctr">
                  <a:solidFill>
                    <a:srgbClr val="000000"/>
                  </a:solidFill>
                  <a:prstDash val="solid"/>
                  <a:headEnd type="none" w="med" len="med"/>
                  <a:tailEnd type="triangle"/>
                </a:ln>
                <a:effectLst>
                  <a:outerShdw blurRad="40000" dist="23000" dir="5400000" rotWithShape="0">
                    <a:srgbClr val="000000">
                      <a:alpha val="35000"/>
                    </a:srgbClr>
                  </a:outerShdw>
                </a:effectLst>
              </p:spPr>
            </p:cxnSp>
          </p:grpSp>
        </p:grpSp>
        <p:sp>
          <p:nvSpPr>
            <p:cNvPr id="241" name="Freeform 134">
              <a:extLst>
                <a:ext uri="{FF2B5EF4-FFF2-40B4-BE49-F238E27FC236}">
                  <a16:creationId xmlns:a16="http://schemas.microsoft.com/office/drawing/2014/main" id="{C67A9395-3611-4874-A607-87435E9938F2}"/>
                </a:ext>
              </a:extLst>
            </p:cNvPr>
            <p:cNvSpPr/>
            <p:nvPr/>
          </p:nvSpPr>
          <p:spPr bwMode="auto">
            <a:xfrm>
              <a:off x="2776538" y="4919663"/>
              <a:ext cx="442419" cy="638175"/>
            </a:xfrm>
            <a:custGeom>
              <a:avLst/>
              <a:gdLst>
                <a:gd name="connsiteX0" fmla="*/ 0 w 442419"/>
                <a:gd name="connsiteY0" fmla="*/ 0 h 638175"/>
                <a:gd name="connsiteX1" fmla="*/ 252412 w 442419"/>
                <a:gd name="connsiteY1" fmla="*/ 71437 h 638175"/>
                <a:gd name="connsiteX2" fmla="*/ 419100 w 442419"/>
                <a:gd name="connsiteY2" fmla="*/ 242887 h 638175"/>
                <a:gd name="connsiteX3" fmla="*/ 438150 w 442419"/>
                <a:gd name="connsiteY3" fmla="*/ 461962 h 638175"/>
                <a:gd name="connsiteX4" fmla="*/ 390525 w 442419"/>
                <a:gd name="connsiteY4" fmla="*/ 638175 h 638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42419" h="638175">
                  <a:moveTo>
                    <a:pt x="0" y="0"/>
                  </a:moveTo>
                  <a:cubicBezTo>
                    <a:pt x="91281" y="15478"/>
                    <a:pt x="182562" y="30956"/>
                    <a:pt x="252412" y="71437"/>
                  </a:cubicBezTo>
                  <a:cubicBezTo>
                    <a:pt x="322262" y="111918"/>
                    <a:pt x="388144" y="177800"/>
                    <a:pt x="419100" y="242887"/>
                  </a:cubicBezTo>
                  <a:cubicBezTo>
                    <a:pt x="450056" y="307974"/>
                    <a:pt x="442913" y="396081"/>
                    <a:pt x="438150" y="461962"/>
                  </a:cubicBezTo>
                  <a:cubicBezTo>
                    <a:pt x="433388" y="527843"/>
                    <a:pt x="400050" y="608806"/>
                    <a:pt x="390525" y="638175"/>
                  </a:cubicBezTo>
                </a:path>
              </a:pathLst>
            </a:custGeom>
            <a:noFill/>
            <a:ln w="38100" cap="flat" cmpd="sng" algn="ctr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endParaRPr>
            </a:p>
          </p:txBody>
        </p:sp>
        <p:sp>
          <p:nvSpPr>
            <p:cNvPr id="242" name="Freeform 135">
              <a:extLst>
                <a:ext uri="{FF2B5EF4-FFF2-40B4-BE49-F238E27FC236}">
                  <a16:creationId xmlns:a16="http://schemas.microsoft.com/office/drawing/2014/main" id="{F43A9422-A3EE-44BD-BF2D-842A5085BF20}"/>
                </a:ext>
              </a:extLst>
            </p:cNvPr>
            <p:cNvSpPr/>
            <p:nvPr/>
          </p:nvSpPr>
          <p:spPr bwMode="auto">
            <a:xfrm>
              <a:off x="2771775" y="4467225"/>
              <a:ext cx="387915" cy="309563"/>
            </a:xfrm>
            <a:custGeom>
              <a:avLst/>
              <a:gdLst>
                <a:gd name="connsiteX0" fmla="*/ 4763 w 387915"/>
                <a:gd name="connsiteY0" fmla="*/ 309563 h 309563"/>
                <a:gd name="connsiteX1" fmla="*/ 276225 w 387915"/>
                <a:gd name="connsiteY1" fmla="*/ 219075 h 309563"/>
                <a:gd name="connsiteX2" fmla="*/ 385763 w 387915"/>
                <a:gd name="connsiteY2" fmla="*/ 100013 h 309563"/>
                <a:gd name="connsiteX3" fmla="*/ 338138 w 387915"/>
                <a:gd name="connsiteY3" fmla="*/ 23813 h 309563"/>
                <a:gd name="connsiteX4" fmla="*/ 209550 w 387915"/>
                <a:gd name="connsiteY4" fmla="*/ 0 h 309563"/>
                <a:gd name="connsiteX5" fmla="*/ 80963 w 387915"/>
                <a:gd name="connsiteY5" fmla="*/ 23813 h 309563"/>
                <a:gd name="connsiteX6" fmla="*/ 0 w 387915"/>
                <a:gd name="connsiteY6" fmla="*/ 42863 h 3095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7915" h="309563">
                  <a:moveTo>
                    <a:pt x="4763" y="309563"/>
                  </a:moveTo>
                  <a:cubicBezTo>
                    <a:pt x="108744" y="281781"/>
                    <a:pt x="212725" y="254000"/>
                    <a:pt x="276225" y="219075"/>
                  </a:cubicBezTo>
                  <a:cubicBezTo>
                    <a:pt x="339725" y="184150"/>
                    <a:pt x="375444" y="132557"/>
                    <a:pt x="385763" y="100013"/>
                  </a:cubicBezTo>
                  <a:cubicBezTo>
                    <a:pt x="396082" y="67469"/>
                    <a:pt x="367507" y="40482"/>
                    <a:pt x="338138" y="23813"/>
                  </a:cubicBezTo>
                  <a:cubicBezTo>
                    <a:pt x="308769" y="7144"/>
                    <a:pt x="252412" y="0"/>
                    <a:pt x="209550" y="0"/>
                  </a:cubicBezTo>
                  <a:cubicBezTo>
                    <a:pt x="166688" y="0"/>
                    <a:pt x="115888" y="16669"/>
                    <a:pt x="80963" y="23813"/>
                  </a:cubicBezTo>
                  <a:cubicBezTo>
                    <a:pt x="46038" y="30957"/>
                    <a:pt x="12700" y="41276"/>
                    <a:pt x="0" y="42863"/>
                  </a:cubicBezTo>
                </a:path>
              </a:pathLst>
            </a:custGeom>
            <a:noFill/>
            <a:ln w="38100" cap="flat" cmpd="sng" algn="ctr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endParaRPr>
            </a:p>
          </p:txBody>
        </p:sp>
        <p:sp>
          <p:nvSpPr>
            <p:cNvPr id="243" name="Freeform 136">
              <a:extLst>
                <a:ext uri="{FF2B5EF4-FFF2-40B4-BE49-F238E27FC236}">
                  <a16:creationId xmlns:a16="http://schemas.microsoft.com/office/drawing/2014/main" id="{6D5E4F60-6F0F-4613-8C3C-EA4C4317A50F}"/>
                </a:ext>
              </a:extLst>
            </p:cNvPr>
            <p:cNvSpPr/>
            <p:nvPr/>
          </p:nvSpPr>
          <p:spPr bwMode="auto">
            <a:xfrm>
              <a:off x="1590675" y="4919663"/>
              <a:ext cx="442913" cy="647700"/>
            </a:xfrm>
            <a:custGeom>
              <a:avLst/>
              <a:gdLst>
                <a:gd name="connsiteX0" fmla="*/ 442913 w 442913"/>
                <a:gd name="connsiteY0" fmla="*/ 0 h 647700"/>
                <a:gd name="connsiteX1" fmla="*/ 223838 w 442913"/>
                <a:gd name="connsiteY1" fmla="*/ 57150 h 647700"/>
                <a:gd name="connsiteX2" fmla="*/ 100013 w 442913"/>
                <a:gd name="connsiteY2" fmla="*/ 123825 h 647700"/>
                <a:gd name="connsiteX3" fmla="*/ 19050 w 442913"/>
                <a:gd name="connsiteY3" fmla="*/ 238125 h 647700"/>
                <a:gd name="connsiteX4" fmla="*/ 0 w 442913"/>
                <a:gd name="connsiteY4" fmla="*/ 404812 h 647700"/>
                <a:gd name="connsiteX5" fmla="*/ 19050 w 442913"/>
                <a:gd name="connsiteY5" fmla="*/ 557212 h 647700"/>
                <a:gd name="connsiteX6" fmla="*/ 57150 w 442913"/>
                <a:gd name="connsiteY6" fmla="*/ 647700 h 6477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42913" h="647700">
                  <a:moveTo>
                    <a:pt x="442913" y="0"/>
                  </a:moveTo>
                  <a:cubicBezTo>
                    <a:pt x="361950" y="18256"/>
                    <a:pt x="280988" y="36513"/>
                    <a:pt x="223838" y="57150"/>
                  </a:cubicBezTo>
                  <a:cubicBezTo>
                    <a:pt x="166688" y="77787"/>
                    <a:pt x="134144" y="93663"/>
                    <a:pt x="100013" y="123825"/>
                  </a:cubicBezTo>
                  <a:cubicBezTo>
                    <a:pt x="65882" y="153987"/>
                    <a:pt x="35719" y="191294"/>
                    <a:pt x="19050" y="238125"/>
                  </a:cubicBezTo>
                  <a:cubicBezTo>
                    <a:pt x="2381" y="284956"/>
                    <a:pt x="0" y="351631"/>
                    <a:pt x="0" y="404812"/>
                  </a:cubicBezTo>
                  <a:cubicBezTo>
                    <a:pt x="0" y="457993"/>
                    <a:pt x="9525" y="516731"/>
                    <a:pt x="19050" y="557212"/>
                  </a:cubicBezTo>
                  <a:cubicBezTo>
                    <a:pt x="28575" y="597693"/>
                    <a:pt x="48419" y="635000"/>
                    <a:pt x="57150" y="647700"/>
                  </a:cubicBezTo>
                </a:path>
              </a:pathLst>
            </a:custGeom>
            <a:noFill/>
            <a:ln w="38100" cap="flat" cmpd="sng" algn="ctr">
              <a:solidFill>
                <a:srgbClr val="000000"/>
              </a:solidFill>
              <a:prstDash val="solid"/>
              <a:headEnd type="none" w="med" len="med"/>
              <a:tailEnd type="triangle" w="med" len="med"/>
            </a:ln>
            <a:effectLst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" charset="0"/>
                <a:ea typeface="+mn-ea"/>
                <a:cs typeface="+mn-cs"/>
              </a:endParaRPr>
            </a:p>
          </p:txBody>
        </p:sp>
        <p:sp>
          <p:nvSpPr>
            <p:cNvPr id="244" name="TextBox 243">
              <a:extLst>
                <a:ext uri="{FF2B5EF4-FFF2-40B4-BE49-F238E27FC236}">
                  <a16:creationId xmlns:a16="http://schemas.microsoft.com/office/drawing/2014/main" id="{A9660098-E48D-4196-8160-E460E0CFD3BA}"/>
                </a:ext>
              </a:extLst>
            </p:cNvPr>
            <p:cNvSpPr txBox="1"/>
            <p:nvPr/>
          </p:nvSpPr>
          <p:spPr>
            <a:xfrm>
              <a:off x="1475656" y="4736177"/>
              <a:ext cx="44435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o-RO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ucida Grande"/>
                  <a:ea typeface="+mn-ea"/>
                </a:rPr>
                <a:t>+15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</a:endParaRPr>
            </a:p>
          </p:txBody>
        </p:sp>
        <p:sp>
          <p:nvSpPr>
            <p:cNvPr id="245" name="TextBox 244">
              <a:extLst>
                <a:ext uri="{FF2B5EF4-FFF2-40B4-BE49-F238E27FC236}">
                  <a16:creationId xmlns:a16="http://schemas.microsoft.com/office/drawing/2014/main" id="{6B8AD913-5538-404C-8C67-AD3401482801}"/>
                </a:ext>
              </a:extLst>
            </p:cNvPr>
            <p:cNvSpPr txBox="1"/>
            <p:nvPr/>
          </p:nvSpPr>
          <p:spPr>
            <a:xfrm>
              <a:off x="3131840" y="5013176"/>
              <a:ext cx="40588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o-RO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ucida Grande"/>
                  <a:ea typeface="+mn-ea"/>
                </a:rPr>
                <a:t>-20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</a:endParaRPr>
            </a:p>
          </p:txBody>
        </p:sp>
        <p:sp>
          <p:nvSpPr>
            <p:cNvPr id="246" name="TextBox 245">
              <a:extLst>
                <a:ext uri="{FF2B5EF4-FFF2-40B4-BE49-F238E27FC236}">
                  <a16:creationId xmlns:a16="http://schemas.microsoft.com/office/drawing/2014/main" id="{04C88729-47EE-4B09-9FA3-56E42ACE03E4}"/>
                </a:ext>
              </a:extLst>
            </p:cNvPr>
            <p:cNvSpPr txBox="1"/>
            <p:nvPr/>
          </p:nvSpPr>
          <p:spPr>
            <a:xfrm>
              <a:off x="2195736" y="6525344"/>
              <a:ext cx="37221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o-RO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ucida Grande"/>
                  <a:ea typeface="+mn-ea"/>
                </a:rPr>
                <a:t>(c)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</a:endParaRPr>
            </a:p>
          </p:txBody>
        </p:sp>
        <p:sp>
          <p:nvSpPr>
            <p:cNvPr id="247" name="TextBox 246">
              <a:extLst>
                <a:ext uri="{FF2B5EF4-FFF2-40B4-BE49-F238E27FC236}">
                  <a16:creationId xmlns:a16="http://schemas.microsoft.com/office/drawing/2014/main" id="{49EB2542-C4CF-41FB-90F9-3868E8753ACA}"/>
                </a:ext>
              </a:extLst>
            </p:cNvPr>
            <p:cNvSpPr txBox="1"/>
            <p:nvPr/>
          </p:nvSpPr>
          <p:spPr>
            <a:xfrm>
              <a:off x="2929032" y="4232121"/>
              <a:ext cx="3593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o-RO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ucida Grande"/>
                  <a:ea typeface="+mn-ea"/>
                </a:rPr>
                <a:t>+5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</a:endParaRPr>
            </a:p>
          </p:txBody>
        </p:sp>
        <p:sp>
          <p:nvSpPr>
            <p:cNvPr id="248" name="TextBox 247">
              <a:extLst>
                <a:ext uri="{FF2B5EF4-FFF2-40B4-BE49-F238E27FC236}">
                  <a16:creationId xmlns:a16="http://schemas.microsoft.com/office/drawing/2014/main" id="{9E8BED9B-C1FB-4612-B99F-AD365940F569}"/>
                </a:ext>
              </a:extLst>
            </p:cNvPr>
            <p:cNvSpPr txBox="1"/>
            <p:nvPr/>
          </p:nvSpPr>
          <p:spPr>
            <a:xfrm>
              <a:off x="2208952" y="4221088"/>
              <a:ext cx="490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ro-RO" sz="1200" b="1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Lucida Grande"/>
                  <a:ea typeface="+mn-ea"/>
                </a:rPr>
                <a:t>3:00</a:t>
              </a:r>
              <a:endParaRPr kumimoji="0" lang="en-US" sz="12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Grande"/>
                <a:ea typeface="+mn-ea"/>
              </a:endParaRPr>
            </a:p>
          </p:txBody>
        </p:sp>
      </p:grpSp>
      <p:sp>
        <p:nvSpPr>
          <p:cNvPr id="276" name="TextBox 275">
            <a:extLst>
              <a:ext uri="{FF2B5EF4-FFF2-40B4-BE49-F238E27FC236}">
                <a16:creationId xmlns:a16="http://schemas.microsoft.com/office/drawing/2014/main" id="{0CD376F0-906A-420A-B6F2-F145A210FA90}"/>
              </a:ext>
            </a:extLst>
          </p:cNvPr>
          <p:cNvSpPr txBox="1"/>
          <p:nvPr/>
        </p:nvSpPr>
        <p:spPr>
          <a:xfrm>
            <a:off x="3851919" y="590246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200" b="1" dirty="0">
                <a:solidFill>
                  <a:srgbClr val="000000"/>
                </a:solidFill>
                <a:latin typeface="Lucida Grande"/>
                <a:ea typeface="+mn-ea"/>
              </a:rPr>
              <a:t>2:50</a:t>
            </a:r>
            <a:endParaRPr lang="en-US" sz="1200" b="1" dirty="0">
              <a:solidFill>
                <a:srgbClr val="000000"/>
              </a:solidFill>
              <a:latin typeface="Lucida Grande"/>
              <a:ea typeface="+mn-ea"/>
            </a:endParaRPr>
          </a:p>
        </p:txBody>
      </p:sp>
      <p:sp>
        <p:nvSpPr>
          <p:cNvPr id="277" name="TextBox 276">
            <a:extLst>
              <a:ext uri="{FF2B5EF4-FFF2-40B4-BE49-F238E27FC236}">
                <a16:creationId xmlns:a16="http://schemas.microsoft.com/office/drawing/2014/main" id="{5DC59037-669B-402B-9B9C-87079857D4CC}"/>
              </a:ext>
            </a:extLst>
          </p:cNvPr>
          <p:cNvSpPr txBox="1"/>
          <p:nvPr/>
        </p:nvSpPr>
        <p:spPr>
          <a:xfrm>
            <a:off x="4735561" y="590246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200" b="1" dirty="0">
                <a:solidFill>
                  <a:srgbClr val="000000"/>
                </a:solidFill>
                <a:latin typeface="Lucida Grande"/>
                <a:ea typeface="+mn-ea"/>
              </a:rPr>
              <a:t>3:25</a:t>
            </a:r>
            <a:endParaRPr lang="en-US" sz="1200" b="1" dirty="0">
              <a:solidFill>
                <a:srgbClr val="000000"/>
              </a:solidFill>
              <a:latin typeface="Lucida Grande"/>
              <a:ea typeface="+mn-ea"/>
            </a:endParaRPr>
          </a:p>
        </p:txBody>
      </p:sp>
      <p:sp>
        <p:nvSpPr>
          <p:cNvPr id="278" name="TextBox 277">
            <a:extLst>
              <a:ext uri="{FF2B5EF4-FFF2-40B4-BE49-F238E27FC236}">
                <a16:creationId xmlns:a16="http://schemas.microsoft.com/office/drawing/2014/main" id="{DA5F81AE-9305-48D7-8418-096DF96E837F}"/>
              </a:ext>
            </a:extLst>
          </p:cNvPr>
          <p:cNvSpPr txBox="1"/>
          <p:nvPr/>
        </p:nvSpPr>
        <p:spPr>
          <a:xfrm>
            <a:off x="6077837" y="590246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200" b="1" dirty="0">
                <a:solidFill>
                  <a:srgbClr val="000000"/>
                </a:solidFill>
                <a:latin typeface="Lucida Grande"/>
                <a:ea typeface="+mn-ea"/>
              </a:rPr>
              <a:t>3:05</a:t>
            </a:r>
            <a:endParaRPr lang="en-US" sz="1200" b="1" dirty="0">
              <a:solidFill>
                <a:srgbClr val="000000"/>
              </a:solidFill>
              <a:latin typeface="Lucida Grande"/>
              <a:ea typeface="+mn-ea"/>
            </a:endParaRPr>
          </a:p>
        </p:txBody>
      </p:sp>
      <p:sp>
        <p:nvSpPr>
          <p:cNvPr id="279" name="TextBox 278">
            <a:extLst>
              <a:ext uri="{FF2B5EF4-FFF2-40B4-BE49-F238E27FC236}">
                <a16:creationId xmlns:a16="http://schemas.microsoft.com/office/drawing/2014/main" id="{5E48568B-47D2-43C1-8CE6-FF10F078D4CB}"/>
              </a:ext>
            </a:extLst>
          </p:cNvPr>
          <p:cNvSpPr txBox="1"/>
          <p:nvPr/>
        </p:nvSpPr>
        <p:spPr>
          <a:xfrm>
            <a:off x="6961479" y="5902461"/>
            <a:ext cx="4908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o-RO" sz="1200" b="1" dirty="0">
                <a:solidFill>
                  <a:srgbClr val="000000"/>
                </a:solidFill>
                <a:latin typeface="Lucida Grande"/>
                <a:ea typeface="+mn-ea"/>
              </a:rPr>
              <a:t>3:05</a:t>
            </a:r>
            <a:endParaRPr lang="en-US" sz="1200" b="1" dirty="0">
              <a:solidFill>
                <a:srgbClr val="000000"/>
              </a:solidFill>
              <a:latin typeface="Lucida Grande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686634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6DE59-0F97-4A61-A493-1BDABF1E32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3544" y="486378"/>
            <a:ext cx="8515350" cy="458788"/>
          </a:xfrm>
        </p:spPr>
        <p:txBody>
          <a:bodyPr/>
          <a:lstStyle/>
          <a:p>
            <a:r>
              <a:rPr lang="en-US" dirty="0" err="1"/>
              <a:t>Sincronizarea</a:t>
            </a:r>
            <a:r>
              <a:rPr lang="en-US" dirty="0"/>
              <a:t> </a:t>
            </a:r>
            <a:r>
              <a:rPr lang="en-US" dirty="0" err="1"/>
              <a:t>ceasurilor</a:t>
            </a:r>
            <a:r>
              <a:rPr lang="en-US" dirty="0"/>
              <a:t> </a:t>
            </a:r>
            <a:r>
              <a:rPr lang="en-US" dirty="0" err="1"/>
              <a:t>fizice</a:t>
            </a:r>
            <a:r>
              <a:rPr lang="ro-RO" dirty="0"/>
              <a:t> (4)</a:t>
            </a:r>
            <a:r>
              <a:rPr lang="en-US" sz="3200" dirty="0"/>
              <a:t> </a:t>
            </a:r>
            <a:endParaRPr lang="en-US" dirty="0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6AD37BA-FC42-49FA-8285-E6ED3D7578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4325" y="1166019"/>
            <a:ext cx="8713788" cy="4525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Times" charset="0"/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0858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Font typeface="Wingdings" pitchFamily="2" charset="2"/>
              <a:buChar char="§"/>
              <a:defRPr sz="2400">
                <a:solidFill>
                  <a:schemeClr val="tx1"/>
                </a:solidFill>
                <a:latin typeface="+mn-lt"/>
              </a:defRPr>
            </a:lvl3pPr>
            <a:lvl4pPr marL="14287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Font typeface="Times" charset="0"/>
              <a:buChar char="•"/>
              <a:defRPr sz="2000">
                <a:solidFill>
                  <a:schemeClr val="tx1"/>
                </a:solidFill>
                <a:latin typeface="+mn-lt"/>
              </a:defRPr>
            </a:lvl4pPr>
            <a:lvl5pPr marL="177165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5pPr>
            <a:lvl6pPr marL="22288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6pPr>
            <a:lvl7pPr marL="26860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7pPr>
            <a:lvl8pPr marL="31432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8pPr>
            <a:lvl9pPr marL="360045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Font typeface="Wingdings" pitchFamily="2" charset="2"/>
              <a:buChar char="§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342900" marR="0" lvl="0" indent="-3429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3568C7"/>
              </a:buClr>
              <a:buSzTx/>
              <a:buFont typeface="Times" charset="0"/>
              <a:buChar char="•"/>
              <a:tabLst/>
              <a:defRPr/>
            </a:pP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Descentralizat: </a:t>
            </a:r>
            <a:r>
              <a:rPr kumimoji="0" lang="ro-RO" sz="2800" b="0" i="0" u="none" strike="noStrike" kern="0" cap="none" spc="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Network</a:t>
            </a:r>
            <a:r>
              <a:rPr kumimoji="0" lang="ro-RO" sz="28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</a:rPr>
              <a:t> Time Protocol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Organizare ierarhică a serverelor de timp:</a:t>
            </a:r>
          </a:p>
          <a:p>
            <a:pPr marL="1085850" marR="0" lvl="2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3568C7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Stratul 1: </a:t>
            </a:r>
          </a:p>
          <a:p>
            <a:pPr marL="1428750" marR="0" lvl="3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06157"/>
              </a:buClr>
              <a:buSzTx/>
              <a:buFont typeface="Times" charset="0"/>
              <a:buChar char="•"/>
              <a:tabLst/>
              <a:defRPr/>
            </a:pP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ceasuri de referință </a:t>
            </a:r>
            <a:endParaRPr kumimoji="0" lang="ro-RO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1771650" marR="0" lvl="4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1822CD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ro-RO" sz="14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US Naval </a:t>
            </a:r>
            <a:r>
              <a:rPr kumimoji="0" lang="ro-RO" sz="1400" b="0" i="1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Observatory</a:t>
            </a:r>
            <a:endParaRPr kumimoji="0" lang="ro-RO" sz="1400" b="0" i="1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</a:endParaRPr>
          </a:p>
          <a:p>
            <a:pPr marL="1771650" marR="0" lvl="4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1822CD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ro-RO" sz="14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Global </a:t>
            </a:r>
            <a:r>
              <a:rPr kumimoji="0" lang="ro-RO" sz="1400" b="0" i="1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Positioning</a:t>
            </a:r>
            <a:r>
              <a:rPr kumimoji="0" lang="ro-RO" sz="14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 </a:t>
            </a:r>
            <a:r>
              <a:rPr kumimoji="0" lang="ro-RO" sz="1400" b="0" i="1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System</a:t>
            </a:r>
            <a:endParaRPr kumimoji="0" lang="ro-RO" sz="1400" b="0" i="1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</a:endParaRPr>
          </a:p>
          <a:p>
            <a:pPr marL="1771650" marR="0" lvl="4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1822CD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ro-RO" sz="14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Atomic </a:t>
            </a:r>
            <a:r>
              <a:rPr kumimoji="0" lang="ro-RO" sz="1400" b="0" i="1" u="none" strike="noStrike" kern="0" cap="none" spc="0" normalizeH="0" baseline="0" noProof="0" dirty="0" err="1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Clocks</a:t>
            </a:r>
            <a:endParaRPr kumimoji="0" lang="ro-RO" sz="1400" b="0" i="1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50000"/>
                  <a:lumOff val="50000"/>
                </a:srgbClr>
              </a:solidFill>
              <a:effectLst/>
              <a:uLnTx/>
              <a:uFillTx/>
            </a:endParaRPr>
          </a:p>
          <a:p>
            <a:pPr marL="1085850" marR="0" lvl="2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3568C7"/>
              </a:buClr>
              <a:buSzTx/>
              <a:buFont typeface="Wingdings" pitchFamily="2" charset="2"/>
              <a:buChar char="§"/>
              <a:tabLst/>
              <a:defRPr/>
            </a:pP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Stratul 2: </a:t>
            </a:r>
          </a:p>
          <a:p>
            <a:pPr marL="1428750" marR="0" lvl="3" indent="-22860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06157"/>
              </a:buClr>
              <a:buSzTx/>
              <a:buFont typeface="Times" charset="0"/>
              <a:buChar char="•"/>
              <a:tabLst/>
              <a:defRPr/>
            </a:pPr>
            <a:r>
              <a:rPr kumimoji="0" lang="ro-RO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routere</a:t>
            </a:r>
            <a:r>
              <a:rPr kumimoji="0" lang="ro-RO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, servere importante, etc.</a:t>
            </a:r>
            <a:endParaRPr kumimoji="0" lang="ro-RO" sz="2000" b="0" i="0" u="none" strike="noStrike" kern="0" cap="none" spc="0" normalizeH="0" baseline="0" noProof="0" dirty="0">
              <a:ln>
                <a:noFill/>
              </a:ln>
              <a:solidFill>
                <a:srgbClr val="F06157"/>
              </a:solidFill>
              <a:effectLst/>
              <a:uLnTx/>
              <a:uFillTx/>
            </a:endParaRP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Algoritmul și protocolul NTP extrem de complexe </a:t>
            </a:r>
          </a:p>
          <a:p>
            <a:pPr marL="457200" marR="0" lvl="1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06157"/>
              </a:buClr>
              <a:buSzTx/>
              <a:buFont typeface="Wingdings" pitchFamily="2" charset="2"/>
              <a:buNone/>
              <a:tabLst/>
              <a:defRPr/>
            </a:pPr>
            <a:r>
              <a:rPr kumimoji="0" lang="ro-RO" sz="24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   </a:t>
            </a:r>
            <a:r>
              <a:rPr kumimoji="0" lang="ro-RO" sz="2000" b="0" i="1" u="none" strike="noStrike" kern="0" cap="none" spc="0" normalizeH="0" baseline="0" noProof="0" dirty="0">
                <a:ln>
                  <a:noFill/>
                </a:ln>
                <a:solidFill>
                  <a:srgbClr val="000000">
                    <a:lumMod val="50000"/>
                    <a:lumOff val="50000"/>
                  </a:srgbClr>
                </a:solidFill>
                <a:effectLst/>
                <a:uLnTx/>
                <a:uFillTx/>
              </a:rPr>
              <a:t>(RFC 1305 NTPv3 – 112 pagini , NTPv4 și mai complex)</a:t>
            </a:r>
          </a:p>
          <a:p>
            <a:pPr marL="742950" marR="0" lvl="1" indent="-28575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ts val="600"/>
              </a:spcAft>
              <a:buClr>
                <a:srgbClr val="F06157"/>
              </a:buClr>
              <a:buSzTx/>
              <a:buFont typeface="Wingdings" pitchFamily="2" charset="2"/>
              <a:buChar char="w"/>
              <a:tabLst/>
              <a:defRPr/>
            </a:pPr>
            <a:r>
              <a:rPr kumimoji="0" lang="ro-RO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Sincronizare precisă a ceasurilor: 1-50ms</a:t>
            </a:r>
          </a:p>
        </p:txBody>
      </p:sp>
    </p:spTree>
    <p:extLst>
      <p:ext uri="{BB962C8B-B14F-4D97-AF65-F5344CB8AC3E}">
        <p14:creationId xmlns:p14="http://schemas.microsoft.com/office/powerpoint/2010/main" val="379212390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KE-OFF DISPLAYTYPE" val="0"/>
  <p:tag name="THINKCELLUNDODONOTDELETE" val="2"/>
</p:tagLst>
</file>

<file path=ppt/theme/theme1.xml><?xml version="1.0" encoding="utf-8"?>
<a:theme xmlns:a="http://schemas.openxmlformats.org/drawingml/2006/main" name="Standarddesign">
  <a:themeElements>
    <a:clrScheme name="Standarddesign 1">
      <a:dk1>
        <a:srgbClr val="000000"/>
      </a:dk1>
      <a:lt1>
        <a:srgbClr val="FFFFFF"/>
      </a:lt1>
      <a:dk2>
        <a:srgbClr val="0D3D65"/>
      </a:dk2>
      <a:lt2>
        <a:srgbClr val="BE0009"/>
      </a:lt2>
      <a:accent1>
        <a:srgbClr val="1C4C74"/>
      </a:accent1>
      <a:accent2>
        <a:srgbClr val="2C6D92"/>
      </a:accent2>
      <a:accent3>
        <a:srgbClr val="FFFFFF"/>
      </a:accent3>
      <a:accent4>
        <a:srgbClr val="000000"/>
      </a:accent4>
      <a:accent5>
        <a:srgbClr val="ABB2BC"/>
      </a:accent5>
      <a:accent6>
        <a:srgbClr val="276284"/>
      </a:accent6>
      <a:hlink>
        <a:srgbClr val="4797B9"/>
      </a:hlink>
      <a:folHlink>
        <a:srgbClr val="65C3E3"/>
      </a:folHlink>
    </a:clrScheme>
    <a:fontScheme name="Standard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 xmlns="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Standarddesign 1">
        <a:dk1>
          <a:srgbClr val="000000"/>
        </a:dk1>
        <a:lt1>
          <a:srgbClr val="FFFFFF"/>
        </a:lt1>
        <a:dk2>
          <a:srgbClr val="0D3D65"/>
        </a:dk2>
        <a:lt2>
          <a:srgbClr val="BE0009"/>
        </a:lt2>
        <a:accent1>
          <a:srgbClr val="1C4C74"/>
        </a:accent1>
        <a:accent2>
          <a:srgbClr val="2C6D92"/>
        </a:accent2>
        <a:accent3>
          <a:srgbClr val="FFFFFF"/>
        </a:accent3>
        <a:accent4>
          <a:srgbClr val="000000"/>
        </a:accent4>
        <a:accent5>
          <a:srgbClr val="ABB2BC"/>
        </a:accent5>
        <a:accent6>
          <a:srgbClr val="276284"/>
        </a:accent6>
        <a:hlink>
          <a:srgbClr val="4797B9"/>
        </a:hlink>
        <a:folHlink>
          <a:srgbClr val="65C3E3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4597</TotalTime>
  <Words>2887</Words>
  <Application>Microsoft Macintosh PowerPoint</Application>
  <PresentationFormat>On-screen Show (4:3)</PresentationFormat>
  <Paragraphs>394</Paragraphs>
  <Slides>29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6" baseType="lpstr">
      <vt:lpstr>Arial</vt:lpstr>
      <vt:lpstr>Cambria Math</vt:lpstr>
      <vt:lpstr>Courier New</vt:lpstr>
      <vt:lpstr>Lucida Grande</vt:lpstr>
      <vt:lpstr>Times</vt:lpstr>
      <vt:lpstr>Wingdings</vt:lpstr>
      <vt:lpstr>Standarddesign</vt:lpstr>
      <vt:lpstr>Algoritmi Paraleli și Distribuiți  Ceasuri Logice  Ordonarea evenimentelor</vt:lpstr>
      <vt:lpstr>De la ceasuri fizice la... ceasuri logice</vt:lpstr>
      <vt:lpstr>Ceasuri fizice</vt:lpstr>
      <vt:lpstr>Ceasuri fizice (2)</vt:lpstr>
      <vt:lpstr>Ceasuri fizice (3)</vt:lpstr>
      <vt:lpstr>Sincronizarea ceasurilor fizice </vt:lpstr>
      <vt:lpstr>Sincronizarea ceasurilor fizice (2) </vt:lpstr>
      <vt:lpstr>Sincronizarea ceasurilor fizice (3) </vt:lpstr>
      <vt:lpstr>Sincronizarea ceasurilor fizice (4) </vt:lpstr>
      <vt:lpstr>Ceasuri logice (solutia Lamport)</vt:lpstr>
      <vt:lpstr>Ceasuri logice și ordonarea evenimentelor</vt:lpstr>
      <vt:lpstr>Ceasuri logice și ordonarea evenimentelor (2)</vt:lpstr>
      <vt:lpstr>PowerPoint Presentation</vt:lpstr>
      <vt:lpstr>Ceasuri logice și ordonarea evenimentelor (2)</vt:lpstr>
      <vt:lpstr>Exemplu</vt:lpstr>
      <vt:lpstr>Aplicatie: semafoare distribuite</vt:lpstr>
      <vt:lpstr>Semafoare distribuite</vt:lpstr>
      <vt:lpstr>Aplicație: semafoare distribuite (2)</vt:lpstr>
      <vt:lpstr>Aplicație: semafoare distribuite (3)</vt:lpstr>
      <vt:lpstr>Aplicație: semafoare distribuite (4)</vt:lpstr>
      <vt:lpstr>Ceasuri logice vectoriale</vt:lpstr>
      <vt:lpstr>Ceasuri logice vectoriale</vt:lpstr>
      <vt:lpstr>Ceasuri logice vectoriale (2)</vt:lpstr>
      <vt:lpstr>Ceasuri logice vectoriale (3)</vt:lpstr>
      <vt:lpstr>Aplicație: Ordonare Cauzală Multicast </vt:lpstr>
      <vt:lpstr>Ordonare Cauzală Multicast </vt:lpstr>
      <vt:lpstr>Ordonare Cauzală Multicast (2) </vt:lpstr>
      <vt:lpstr>Ordonare Cauzală Multicast (3) </vt:lpstr>
      <vt:lpstr>Sumar</vt:lpstr>
    </vt:vector>
  </TitlesOfParts>
  <Manager/>
  <Company>University Politehnica of Bucharest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APD - Curs 08</dc:title>
  <dc:subject>Ceasuri logice si ordonarea evenimentelor</dc:subject>
  <dc:creator>Ciprian Dobre</dc:creator>
  <cp:keywords/>
  <dc:description/>
  <cp:lastModifiedBy>Ciprian Mihai DOBRE (24408)</cp:lastModifiedBy>
  <cp:revision>834</cp:revision>
  <cp:lastPrinted>2019-09-24T17:29:59Z</cp:lastPrinted>
  <dcterms:created xsi:type="dcterms:W3CDTF">2004-11-16T16:03:16Z</dcterms:created>
  <dcterms:modified xsi:type="dcterms:W3CDTF">2020-01-02T10:59:23Z</dcterms:modified>
  <cp:category/>
</cp:coreProperties>
</file>